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5" r:id="rId1"/>
    <p:sldMasterId id="2147483786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ucida Sans" panose="020B0602030504020204" pitchFamily="34" charset="0"/>
      <p:regular r:id="rId32"/>
      <p:bold r:id="rId33"/>
      <p:italic r:id="rId34"/>
      <p:boldItalic r:id="rId35"/>
    </p:embeddedFont>
    <p:embeddedFont>
      <p:font typeface="Assistant" panose="020B0604020202020204" charset="-79"/>
      <p:regular r:id="rId36"/>
      <p:bold r:id="rId37"/>
    </p:embeddedFont>
    <p:embeddedFont>
      <p:font typeface="Abel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anne Chiew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BE7C0E-C776-47F2-86D6-ED7BA3698D7E}">
  <a:tblStyle styleId="{69BE7C0E-C776-47F2-86D6-ED7BA3698D7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F4FD"/>
          </a:solidFill>
        </a:fill>
      </a:tcStyle>
    </a:wholeTbl>
    <a:band1H>
      <a:tcTxStyle/>
      <a:tcStyle>
        <a:tcBdr/>
        <a:fill>
          <a:solidFill>
            <a:srgbClr val="CAE8F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E8F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3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E929FDC-A4C4-4F0C-84B0-F25795B8EECD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F5E7"/>
          </a:solidFill>
        </a:fill>
      </a:tcStyle>
    </a:wholeTbl>
    <a:band1H>
      <a:tcTxStyle/>
      <a:tcStyle>
        <a:tcBdr/>
        <a:fill>
          <a:solidFill>
            <a:srgbClr val="E1E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1E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7-28T07:31:48.064" idx="1">
    <p:pos x="6000" y="0"/>
    <p:text>shift the first diagram to another slide in front? it's a lil cluttered. I did example I!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9" name="Google Shape;90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dc526411e_3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3dc526411e_3_1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dc526411e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3dc526411e_3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GB" sz="20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Detour </a:t>
            </a:r>
            <a:r>
              <a:rPr lang="en-GB" sz="20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is computed by finding the difference between the distance travelled by the bus</a:t>
            </a:r>
            <a:r>
              <a:rPr lang="en-GB" sz="20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following the route</a:t>
            </a:r>
            <a:r>
              <a:rPr lang="en-GB" sz="20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, and the distance if the</a:t>
            </a:r>
            <a:r>
              <a:rPr lang="en-GB" sz="20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GB" sz="20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bus</a:t>
            </a:r>
            <a:r>
              <a:rPr lang="en-GB" sz="20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travel between 2 points directly</a:t>
            </a:r>
            <a:endParaRPr sz="20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556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o"/>
            </a:pPr>
            <a:r>
              <a:rPr lang="en-GB" sz="20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Calculated for all trips during AM peak</a:t>
            </a:r>
            <a:endParaRPr sz="20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e4ea60147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e4ea60147_0_4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3e5640adb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3" name="Google Shape;1033;g3e5640adb0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e5640adb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2" name="Google Shape;1042;g3e5640adb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e4ea60147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3e4ea60147_0_4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e5950b6d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3e5950b6d1_0_1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3dc526411e_3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3dc526411e_3_1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dc526411e_3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dc526411e_3_2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e5da554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3e5da5544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e4ea601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6" name="Google Shape;916;g3e4ea60147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3dc526411e_1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3dc526411e_12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dc526411e_6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3dc526411e_6_4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3dc526411e_6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3dc526411e_6_4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dc526411e_6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3dc526411e_6_5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7" name="Google Shape;1187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dc52641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dc526411e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e4ea6014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1" name="Google Shape;931;g3e4ea60147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e4ea60147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8" name="Google Shape;938;g3e4ea60147_0_4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4" name="Google Shape;94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Char char="•"/>
            </a:pPr>
            <a:r>
              <a:rPr lang="en-GB" sz="27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Divide trunk services into 2 categories - non-loop and loop</a:t>
            </a:r>
            <a:endParaRPr sz="27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4000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Char char="•"/>
            </a:pPr>
            <a:r>
              <a:rPr lang="en-GB" sz="27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Create </a:t>
            </a:r>
            <a:r>
              <a:rPr lang="en-GB" sz="27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weighted</a:t>
            </a:r>
            <a:r>
              <a:rPr lang="en-GB" sz="27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GB" sz="27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histograms </a:t>
            </a:r>
            <a:r>
              <a:rPr lang="en-GB" sz="27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of cumulative people boarding and alighting along sections of trip for each category</a:t>
            </a:r>
            <a:endParaRPr sz="27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683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o"/>
            </a:pPr>
            <a:r>
              <a:rPr lang="en-GB" sz="24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Bins represent proportion of distance in trip</a:t>
            </a:r>
            <a:endParaRPr sz="24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683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o"/>
            </a:pPr>
            <a:r>
              <a:rPr lang="en-GB" sz="24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Histograms are normalized to minimize variations across services</a:t>
            </a:r>
            <a:endParaRPr sz="27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4000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Char char="•"/>
            </a:pPr>
            <a:r>
              <a:rPr lang="en-GB" sz="27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Perform </a:t>
            </a:r>
            <a:r>
              <a:rPr lang="en-GB" sz="27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K-Means </a:t>
            </a:r>
            <a:r>
              <a:rPr lang="en-GB" sz="27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to obtain</a:t>
            </a:r>
            <a:r>
              <a:rPr lang="en-GB" sz="27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archetypes</a:t>
            </a:r>
            <a:r>
              <a:rPr lang="en-GB" sz="27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of passenger travels for each category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e5950b6d1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e5950b6d1_0_1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3dc526411e_1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8" name="Google Shape;978;g3dc526411e_1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Char char="•"/>
            </a:pPr>
            <a:r>
              <a:rPr lang="en-GB" sz="27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Divide trunk services into 2 categories - non-loop and loop</a:t>
            </a:r>
            <a:endParaRPr sz="27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4000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Char char="•"/>
            </a:pPr>
            <a:r>
              <a:rPr lang="en-GB" sz="27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Create </a:t>
            </a:r>
            <a:r>
              <a:rPr lang="en-GB" sz="27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weighted</a:t>
            </a:r>
            <a:r>
              <a:rPr lang="en-GB" sz="27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GB" sz="27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histograms </a:t>
            </a:r>
            <a:r>
              <a:rPr lang="en-GB" sz="27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of cumulative people boarding and alighting along sections of trip for each category</a:t>
            </a:r>
            <a:endParaRPr sz="27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683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o"/>
            </a:pPr>
            <a:r>
              <a:rPr lang="en-GB" sz="24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Bins represent proportion of distance in trip</a:t>
            </a:r>
            <a:endParaRPr sz="24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683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o"/>
            </a:pPr>
            <a:r>
              <a:rPr lang="en-GB" sz="24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Histograms are normalized to minimize variations across services</a:t>
            </a:r>
            <a:endParaRPr sz="27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4000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Char char="•"/>
            </a:pPr>
            <a:r>
              <a:rPr lang="en-GB" sz="27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Perform </a:t>
            </a:r>
            <a:r>
              <a:rPr lang="en-GB" sz="27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K-Means </a:t>
            </a:r>
            <a:r>
              <a:rPr lang="en-GB" sz="27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to obtain</a:t>
            </a:r>
            <a:r>
              <a:rPr lang="en-GB" sz="2700" b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archetypes</a:t>
            </a:r>
            <a:r>
              <a:rPr lang="en-GB" sz="27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of passenger travels for each category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e4ea60147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7" name="Google Shape;987;g3e4ea60147_0_4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005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Char char="•"/>
            </a:pPr>
            <a:r>
              <a:rPr lang="en-GB" sz="2295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Assume 2 bus types:</a:t>
            </a:r>
            <a:endParaRPr sz="2295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40005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70"/>
              <a:buFont typeface="Courier New"/>
              <a:buChar char="o"/>
            </a:pPr>
            <a:r>
              <a:rPr lang="en-GB" sz="187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Double decker – 137 pax capacity</a:t>
            </a:r>
            <a:endParaRPr sz="24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40005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70"/>
              <a:buFont typeface="Courier New"/>
              <a:buChar char="o"/>
            </a:pPr>
            <a:r>
              <a:rPr lang="en-GB" sz="187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Single deck – 88 pax capacity</a:t>
            </a:r>
            <a:endParaRPr sz="2295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40005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Char char="•"/>
            </a:pPr>
            <a:r>
              <a:rPr lang="en-GB" sz="2295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For each service and direction, get cumulative average number of people in a bus at each point (bus stop) throughout the trip</a:t>
            </a:r>
            <a:endParaRPr sz="2295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40005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Char char="•"/>
            </a:pPr>
            <a:r>
              <a:rPr lang="en-GB" sz="2295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Set threshold to identify sections of trips of interest for each service</a:t>
            </a:r>
            <a:endParaRPr sz="27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683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Arial"/>
              <a:buChar char="o"/>
            </a:pPr>
            <a:r>
              <a:rPr lang="en-GB" sz="204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Currently, underutilized capacity threshold is set between 10-50% of selected bus capacity</a:t>
            </a:r>
            <a:endParaRPr sz="24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683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Arial"/>
              <a:buChar char="o"/>
            </a:pPr>
            <a:r>
              <a:rPr lang="en-GB" sz="204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Over-utilized capacity threshold is set as 100%</a:t>
            </a:r>
            <a:endParaRPr sz="240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info@tech.gov.sg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info@tech.gov.sg" TargetMode="Externa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White Background">
  <p:cSld name="Cover - White Background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title"/>
          </p:nvPr>
        </p:nvSpPr>
        <p:spPr>
          <a:xfrm>
            <a:off x="671688" y="1529269"/>
            <a:ext cx="5397900" cy="30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Lucida Sans"/>
              <a:buNone/>
              <a:defRPr sz="40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body" idx="1"/>
          </p:nvPr>
        </p:nvSpPr>
        <p:spPr>
          <a:xfrm>
            <a:off x="670985" y="4875844"/>
            <a:ext cx="5398500" cy="13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6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>
            <a:spLocks noGrp="1"/>
          </p:cNvSpPr>
          <p:nvPr>
            <p:ph type="media" idx="2"/>
          </p:nvPr>
        </p:nvSpPr>
        <p:spPr>
          <a:xfrm>
            <a:off x="6410632" y="0"/>
            <a:ext cx="57813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7F7F7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5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8821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6C638"/>
              </a:gs>
              <a:gs pos="100000">
                <a:srgbClr val="479951"/>
              </a:gs>
            </a:gsLst>
            <a:lin ang="18900000" scaled="0"/>
          </a:gradFill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61" name="Google Shape;6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9472"/>
            <a:ext cx="912300" cy="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11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2">
  <p:cSld name="Section Divider 1_2">
    <p:bg>
      <p:bgPr>
        <a:gradFill>
          <a:gsLst>
            <a:gs pos="0">
              <a:srgbClr val="00B8E1"/>
            </a:gs>
            <a:gs pos="95000">
              <a:srgbClr val="005698"/>
            </a:gs>
            <a:gs pos="100000">
              <a:srgbClr val="005698"/>
            </a:gs>
          </a:gsLst>
          <a:lin ang="18900044" scaled="0"/>
        </a:gradFill>
        <a:effectLst/>
      </p:bgPr>
    </p:bg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38326" y="1624165"/>
            <a:ext cx="4792801" cy="4792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02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1" name="Google Shape;661;p102"/>
          <p:cNvSpPr txBox="1">
            <a:spLocks noGrp="1"/>
          </p:cNvSpPr>
          <p:nvPr>
            <p:ph type="body" idx="2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- Dark 2">
  <p:cSld name="Section Divider 1 - Dark_2">
    <p:bg>
      <p:bgPr>
        <a:solidFill>
          <a:srgbClr val="262626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38326" y="1624165"/>
            <a:ext cx="4792801" cy="4792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103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5" name="Google Shape;665;p103"/>
          <p:cNvSpPr txBox="1">
            <a:spLocks noGrp="1"/>
          </p:cNvSpPr>
          <p:nvPr>
            <p:ph type="body" idx="2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and BW Image 2">
  <p:cSld name="Section Divider 1 and BW Image_2">
    <p:bg>
      <p:bgPr>
        <a:solidFill>
          <a:schemeClr val="lt1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4"/>
          <p:cNvSpPr/>
          <p:nvPr/>
        </p:nvSpPr>
        <p:spPr>
          <a:xfrm rot="10800000" flipH="1">
            <a:off x="-6713" y="0"/>
            <a:ext cx="8402100" cy="6858000"/>
          </a:xfrm>
          <a:prstGeom prst="rect">
            <a:avLst/>
          </a:prstGeom>
          <a:gradFill>
            <a:gsLst>
              <a:gs pos="0">
                <a:srgbClr val="00B8E1"/>
              </a:gs>
              <a:gs pos="95000">
                <a:srgbClr val="005698"/>
              </a:gs>
              <a:gs pos="100000">
                <a:srgbClr val="005698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68" name="Google Shape;668;p104"/>
          <p:cNvSpPr>
            <a:spLocks noGrp="1"/>
          </p:cNvSpPr>
          <p:nvPr>
            <p:ph type="pic" idx="2"/>
          </p:nvPr>
        </p:nvSpPr>
        <p:spPr>
          <a:xfrm>
            <a:off x="8395103" y="0"/>
            <a:ext cx="37971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9" name="Google Shape;669;p104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0" name="Google Shape;670;p104"/>
          <p:cNvSpPr txBox="1">
            <a:spLocks noGrp="1"/>
          </p:cNvSpPr>
          <p:nvPr>
            <p:ph type="body" idx="3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Title and Content_2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05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B8E1"/>
              </a:gs>
              <a:gs pos="95000">
                <a:srgbClr val="005698"/>
              </a:gs>
              <a:gs pos="100000">
                <a:srgbClr val="005698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73" name="Google Shape;673;p105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4" name="Google Shape;674;p105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675" name="Google Shape;675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5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105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7" name="Google Shape;677;p105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8824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2">
  <p:cSld name="Title and Subtitle_2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6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B8E1"/>
              </a:gs>
              <a:gs pos="95000">
                <a:srgbClr val="005698"/>
              </a:gs>
              <a:gs pos="100000">
                <a:srgbClr val="005698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80" name="Google Shape;680;p106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1" name="Google Shape;681;p106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682" name="Google Shape;682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5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06"/>
          <p:cNvSpPr txBox="1">
            <a:spLocks noGrp="1"/>
          </p:cNvSpPr>
          <p:nvPr>
            <p:ph type="body" idx="1"/>
          </p:nvPr>
        </p:nvSpPr>
        <p:spPr>
          <a:xfrm>
            <a:off x="603955" y="2177080"/>
            <a:ext cx="81675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4" name="Google Shape;684;p106"/>
          <p:cNvSpPr txBox="1">
            <a:spLocks noGrp="1"/>
          </p:cNvSpPr>
          <p:nvPr>
            <p:ph type="body" idx="2"/>
          </p:nvPr>
        </p:nvSpPr>
        <p:spPr>
          <a:xfrm>
            <a:off x="603955" y="1272725"/>
            <a:ext cx="1091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rial"/>
              <a:buNone/>
              <a:defRPr sz="2100" b="0" i="1" u="none" strike="noStrike" cap="none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5" name="Google Shape;685;p106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_2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7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B8E1"/>
              </a:gs>
              <a:gs pos="95000">
                <a:srgbClr val="005698"/>
              </a:gs>
              <a:gs pos="100000">
                <a:srgbClr val="005698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88" name="Google Shape;688;p107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9" name="Google Shape;689;p107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690" name="Google Shape;690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5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07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0517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2" name="Google Shape;692;p107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3" name="Google Shape;693;p107"/>
          <p:cNvSpPr txBox="1">
            <a:spLocks noGrp="1"/>
          </p:cNvSpPr>
          <p:nvPr>
            <p:ph type="body" idx="2"/>
          </p:nvPr>
        </p:nvSpPr>
        <p:spPr>
          <a:xfrm>
            <a:off x="6470779" y="1766668"/>
            <a:ext cx="50517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Image 2">
  <p:cSld name="Content and Image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8"/>
          <p:cNvSpPr>
            <a:spLocks noGrp="1"/>
          </p:cNvSpPr>
          <p:nvPr>
            <p:ph type="pic" idx="2"/>
          </p:nvPr>
        </p:nvSpPr>
        <p:spPr>
          <a:xfrm>
            <a:off x="6688667" y="0"/>
            <a:ext cx="5503200" cy="6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6" name="Google Shape;696;p108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B8E1"/>
              </a:gs>
              <a:gs pos="95000">
                <a:srgbClr val="005698"/>
              </a:gs>
              <a:gs pos="100000">
                <a:srgbClr val="005698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97" name="Google Shape;697;p108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98" name="Google Shape;698;p108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699" name="Google Shape;699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5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08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8824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1" name="Google Shape;701;p108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58824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_2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9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B8E1"/>
              </a:gs>
              <a:gs pos="95000">
                <a:srgbClr val="005698"/>
              </a:gs>
              <a:gs pos="100000">
                <a:srgbClr val="005698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704" name="Google Shape;704;p109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5" name="Google Shape;705;p109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706" name="Google Shape;706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5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9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0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B8E1"/>
              </a:gs>
              <a:gs pos="95000">
                <a:srgbClr val="005698"/>
              </a:gs>
              <a:gs pos="100000">
                <a:srgbClr val="005698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710" name="Google Shape;710;p110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1" name="Google Shape;711;p110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712" name="Google Shape;712;p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5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outout 2">
  <p:cSld name="Shoutout_2">
    <p:bg>
      <p:bgPr>
        <a:gradFill>
          <a:gsLst>
            <a:gs pos="0">
              <a:srgbClr val="00B8E1"/>
            </a:gs>
            <a:gs pos="95000">
              <a:srgbClr val="005698"/>
            </a:gs>
            <a:gs pos="100000">
              <a:srgbClr val="005698"/>
            </a:gs>
          </a:gsLst>
          <a:lin ang="18900044" scaled="0"/>
        </a:gra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11"/>
          <p:cNvSpPr/>
          <p:nvPr/>
        </p:nvSpPr>
        <p:spPr>
          <a:xfrm>
            <a:off x="154153" y="126123"/>
            <a:ext cx="11897700" cy="66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alibri"/>
              <a:buNone/>
            </a:pPr>
            <a:endParaRPr sz="3100" b="0" i="0" u="none" strike="noStrike" cap="non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715" name="Google Shape;715;p111"/>
          <p:cNvSpPr txBox="1">
            <a:spLocks noGrp="1"/>
          </p:cNvSpPr>
          <p:nvPr>
            <p:ph type="body" idx="1"/>
          </p:nvPr>
        </p:nvSpPr>
        <p:spPr>
          <a:xfrm>
            <a:off x="4689074" y="239984"/>
            <a:ext cx="28281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5698"/>
              </a:buClr>
              <a:buSzPts val="1900"/>
              <a:buFont typeface="Arial"/>
              <a:buNone/>
              <a:defRPr sz="26500" b="0" i="0" u="none" strike="noStrike" cap="none">
                <a:solidFill>
                  <a:srgbClr val="005698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6" name="Google Shape;716;p111"/>
          <p:cNvSpPr txBox="1">
            <a:spLocks noGrp="1"/>
          </p:cNvSpPr>
          <p:nvPr>
            <p:ph type="body" idx="2"/>
          </p:nvPr>
        </p:nvSpPr>
        <p:spPr>
          <a:xfrm>
            <a:off x="4384274" y="4470400"/>
            <a:ext cx="3437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5698"/>
              </a:buClr>
              <a:buSzPts val="1900"/>
              <a:buFont typeface="Arial"/>
              <a:buNone/>
              <a:defRPr sz="26500" b="0" i="0" u="none" strike="noStrike" cap="none">
                <a:solidFill>
                  <a:srgbClr val="005698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7" name="Google Shape;717;p111"/>
          <p:cNvSpPr txBox="1">
            <a:spLocks noGrp="1"/>
          </p:cNvSpPr>
          <p:nvPr>
            <p:ph type="sldNum" idx="12"/>
          </p:nvPr>
        </p:nvSpPr>
        <p:spPr>
          <a:xfrm>
            <a:off x="603955" y="6394981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8" name="Google Shape;718;p111"/>
          <p:cNvSpPr/>
          <p:nvPr/>
        </p:nvSpPr>
        <p:spPr>
          <a:xfrm>
            <a:off x="918635" y="639199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719" name="Google Shape;719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5" y="633729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11"/>
          <p:cNvSpPr txBox="1">
            <a:spLocks noGrp="1"/>
          </p:cNvSpPr>
          <p:nvPr>
            <p:ph type="body" idx="3"/>
          </p:nvPr>
        </p:nvSpPr>
        <p:spPr>
          <a:xfrm>
            <a:off x="1996675" y="3087704"/>
            <a:ext cx="821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595959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1" name="Google Shape;721;p111"/>
          <p:cNvSpPr txBox="1">
            <a:spLocks noGrp="1"/>
          </p:cNvSpPr>
          <p:nvPr>
            <p:ph type="body" idx="4"/>
          </p:nvPr>
        </p:nvSpPr>
        <p:spPr>
          <a:xfrm>
            <a:off x="1996675" y="2372709"/>
            <a:ext cx="821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603955" y="2177080"/>
            <a:ext cx="81675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2"/>
          </p:nvPr>
        </p:nvSpPr>
        <p:spPr>
          <a:xfrm>
            <a:off x="603955" y="1272725"/>
            <a:ext cx="109185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7BE2B"/>
              </a:buClr>
              <a:buSzPts val="1900"/>
              <a:buFont typeface="Arial"/>
              <a:buNone/>
              <a:defRPr sz="2100" b="0" i="1" u="none" strike="noStrike" cap="none">
                <a:solidFill>
                  <a:srgbClr val="97BE2B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5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6C638"/>
              </a:gs>
              <a:gs pos="100000">
                <a:srgbClr val="479951"/>
              </a:gs>
            </a:gsLst>
            <a:lin ang="18900000" scaled="0"/>
          </a:gradFill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69" name="Google Shape;6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9472"/>
            <a:ext cx="912300" cy="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12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 3">
  <p:cSld name="Introduction_3">
    <p:bg>
      <p:bgPr>
        <a:solidFill>
          <a:srgbClr val="262626"/>
        </a:solid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2"/>
          <p:cNvSpPr txBox="1">
            <a:spLocks noGrp="1"/>
          </p:cNvSpPr>
          <p:nvPr>
            <p:ph type="sldNum" idx="12"/>
          </p:nvPr>
        </p:nvSpPr>
        <p:spPr>
          <a:xfrm>
            <a:off x="671687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4" name="Google Shape;724;p112"/>
          <p:cNvSpPr/>
          <p:nvPr/>
        </p:nvSpPr>
        <p:spPr>
          <a:xfrm>
            <a:off x="986367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725" name="Google Shape;725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9472"/>
            <a:ext cx="9504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112"/>
          <p:cNvSpPr txBox="1">
            <a:spLocks noGrp="1"/>
          </p:cNvSpPr>
          <p:nvPr>
            <p:ph type="title"/>
          </p:nvPr>
        </p:nvSpPr>
        <p:spPr>
          <a:xfrm>
            <a:off x="671687" y="2235927"/>
            <a:ext cx="8184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ssistant"/>
              <a:buNone/>
              <a:defRPr sz="2400" b="0" i="0" u="none" strike="noStrike" cap="none">
                <a:solidFill>
                  <a:schemeClr val="accent5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112"/>
          <p:cNvSpPr txBox="1">
            <a:spLocks noGrp="1"/>
          </p:cNvSpPr>
          <p:nvPr>
            <p:ph type="body" idx="1"/>
          </p:nvPr>
        </p:nvSpPr>
        <p:spPr>
          <a:xfrm>
            <a:off x="671687" y="2929952"/>
            <a:ext cx="8181600" cy="29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3">
  <p:cSld name="Contents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13"/>
          <p:cNvSpPr/>
          <p:nvPr/>
        </p:nvSpPr>
        <p:spPr>
          <a:xfrm rot="10800000" flipH="1">
            <a:off x="-1" y="0"/>
            <a:ext cx="3996300" cy="6858000"/>
          </a:xfrm>
          <a:prstGeom prst="rect">
            <a:avLst/>
          </a:prstGeom>
          <a:gradFill>
            <a:gsLst>
              <a:gs pos="0">
                <a:srgbClr val="005698"/>
              </a:gs>
              <a:gs pos="1000">
                <a:srgbClr val="005698"/>
              </a:gs>
              <a:gs pos="100000">
                <a:srgbClr val="A2257C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730" name="Google Shape;730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720527" y="680592"/>
            <a:ext cx="10896000" cy="2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1014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13"/>
          <p:cNvSpPr/>
          <p:nvPr/>
        </p:nvSpPr>
        <p:spPr>
          <a:xfrm>
            <a:off x="4254228" y="6474184"/>
            <a:ext cx="53829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733" name="Google Shape;733;p113"/>
          <p:cNvSpPr txBox="1"/>
          <p:nvPr/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fld id="{00000000-1234-1234-1234-123412341234}" type="slidenum">
              <a:rPr lang="en-GB"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900" b="0" i="0" u="none" strike="noStrike" cap="non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734" name="Google Shape;734;p113"/>
          <p:cNvSpPr txBox="1">
            <a:spLocks noGrp="1"/>
          </p:cNvSpPr>
          <p:nvPr>
            <p:ph type="body" idx="1"/>
          </p:nvPr>
        </p:nvSpPr>
        <p:spPr>
          <a:xfrm>
            <a:off x="4368932" y="1642533"/>
            <a:ext cx="72783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5" name="Google Shape;735;p113"/>
          <p:cNvSpPr txBox="1">
            <a:spLocks noGrp="1"/>
          </p:cNvSpPr>
          <p:nvPr>
            <p:ph type="body" idx="2"/>
          </p:nvPr>
        </p:nvSpPr>
        <p:spPr>
          <a:xfrm>
            <a:off x="671687" y="1642532"/>
            <a:ext cx="2558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o"/>
              <a:defRPr sz="21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mo"/>
              <a:buChar char="→"/>
              <a:defRPr sz="19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 3">
  <p:cSld name="Objective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4"/>
          <p:cNvSpPr/>
          <p:nvPr/>
        </p:nvSpPr>
        <p:spPr>
          <a:xfrm rot="10800000" flipH="1">
            <a:off x="3996267" y="0"/>
            <a:ext cx="8195700" cy="6858000"/>
          </a:xfrm>
          <a:prstGeom prst="rect">
            <a:avLst/>
          </a:prstGeom>
          <a:gradFill>
            <a:gsLst>
              <a:gs pos="0">
                <a:srgbClr val="005698"/>
              </a:gs>
              <a:gs pos="1000">
                <a:srgbClr val="005698"/>
              </a:gs>
              <a:gs pos="100000">
                <a:srgbClr val="A2257C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738" name="Google Shape;738;p1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3624" y="2696929"/>
            <a:ext cx="3175199" cy="3081301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114"/>
          <p:cNvSpPr/>
          <p:nvPr/>
        </p:nvSpPr>
        <p:spPr>
          <a:xfrm>
            <a:off x="4254228" y="6474184"/>
            <a:ext cx="53829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740" name="Google Shape;740;p114"/>
          <p:cNvSpPr txBox="1">
            <a:spLocks noGrp="1"/>
          </p:cNvSpPr>
          <p:nvPr>
            <p:ph type="sldNum" idx="12"/>
          </p:nvPr>
        </p:nvSpPr>
        <p:spPr>
          <a:xfrm>
            <a:off x="101001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41" name="Google Shape;74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0318" y="6379472"/>
            <a:ext cx="9504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14"/>
          <p:cNvSpPr txBox="1">
            <a:spLocks noGrp="1"/>
          </p:cNvSpPr>
          <p:nvPr>
            <p:ph type="body" idx="1"/>
          </p:nvPr>
        </p:nvSpPr>
        <p:spPr>
          <a:xfrm>
            <a:off x="4671483" y="1643260"/>
            <a:ext cx="6851100" cy="3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3" name="Google Shape;743;p114"/>
          <p:cNvSpPr txBox="1">
            <a:spLocks noGrp="1"/>
          </p:cNvSpPr>
          <p:nvPr>
            <p:ph type="body" idx="2"/>
          </p:nvPr>
        </p:nvSpPr>
        <p:spPr>
          <a:xfrm>
            <a:off x="671687" y="1642532"/>
            <a:ext cx="2558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o"/>
              <a:defRPr sz="21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mo"/>
              <a:buChar char="→"/>
              <a:defRPr sz="19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3">
  <p:cSld name="Section Divider 1_3">
    <p:bg>
      <p:bgPr>
        <a:gradFill>
          <a:gsLst>
            <a:gs pos="0">
              <a:srgbClr val="005698"/>
            </a:gs>
            <a:gs pos="1000">
              <a:srgbClr val="005698"/>
            </a:gs>
            <a:gs pos="100000">
              <a:srgbClr val="A2257C"/>
            </a:gs>
          </a:gsLst>
          <a:lin ang="18900044" scaled="0"/>
        </a:gradFill>
        <a:effectLst/>
      </p:bgPr>
    </p:bg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3740" y="1624165"/>
            <a:ext cx="4624800" cy="46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15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7" name="Google Shape;747;p115"/>
          <p:cNvSpPr txBox="1">
            <a:spLocks noGrp="1"/>
          </p:cNvSpPr>
          <p:nvPr>
            <p:ph type="body" idx="2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- Dark 3">
  <p:cSld name="Section Divider 1 - Dark_3">
    <p:bg>
      <p:bgPr>
        <a:solidFill>
          <a:srgbClr val="262626"/>
        </a:solidFill>
        <a:effectLst/>
      </p:bgPr>
    </p:bg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3740" y="1624165"/>
            <a:ext cx="4624800" cy="46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16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1" name="Google Shape;751;p116"/>
          <p:cNvSpPr txBox="1">
            <a:spLocks noGrp="1"/>
          </p:cNvSpPr>
          <p:nvPr>
            <p:ph type="body" idx="2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and BW Image 3">
  <p:cSld name="Section Divider 1 and BW Image_3">
    <p:bg>
      <p:bgPr>
        <a:solidFill>
          <a:schemeClr val="lt1"/>
        </a:solidFill>
        <a:effectLst/>
      </p:bgPr>
    </p:bg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17"/>
          <p:cNvSpPr/>
          <p:nvPr/>
        </p:nvSpPr>
        <p:spPr>
          <a:xfrm rot="10800000" flipH="1">
            <a:off x="-6713" y="0"/>
            <a:ext cx="8402100" cy="6858000"/>
          </a:xfrm>
          <a:prstGeom prst="rect">
            <a:avLst/>
          </a:prstGeom>
          <a:gradFill>
            <a:gsLst>
              <a:gs pos="0">
                <a:srgbClr val="005698"/>
              </a:gs>
              <a:gs pos="1000">
                <a:srgbClr val="005698"/>
              </a:gs>
              <a:gs pos="100000">
                <a:srgbClr val="A2257C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754" name="Google Shape;754;p117"/>
          <p:cNvSpPr>
            <a:spLocks noGrp="1"/>
          </p:cNvSpPr>
          <p:nvPr>
            <p:ph type="pic" idx="2"/>
          </p:nvPr>
        </p:nvSpPr>
        <p:spPr>
          <a:xfrm>
            <a:off x="8395103" y="0"/>
            <a:ext cx="37971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5" name="Google Shape;755;p117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6" name="Google Shape;756;p117"/>
          <p:cNvSpPr txBox="1">
            <a:spLocks noGrp="1"/>
          </p:cNvSpPr>
          <p:nvPr>
            <p:ph type="body" idx="3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">
  <p:cSld name="Title and Content_3"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18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5698"/>
              </a:gs>
              <a:gs pos="1000">
                <a:srgbClr val="005698"/>
              </a:gs>
              <a:gs pos="100000">
                <a:srgbClr val="A2257C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759" name="Google Shape;759;p118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0" name="Google Shape;760;p118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761" name="Google Shape;761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4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118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118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8824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3">
  <p:cSld name="Title and Subtitle_3"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9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5698"/>
              </a:gs>
              <a:gs pos="1000">
                <a:srgbClr val="005698"/>
              </a:gs>
              <a:gs pos="100000">
                <a:srgbClr val="A2257C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766" name="Google Shape;766;p119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7" name="Google Shape;767;p119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768" name="Google Shape;768;p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4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19"/>
          <p:cNvSpPr txBox="1">
            <a:spLocks noGrp="1"/>
          </p:cNvSpPr>
          <p:nvPr>
            <p:ph type="body" idx="1"/>
          </p:nvPr>
        </p:nvSpPr>
        <p:spPr>
          <a:xfrm>
            <a:off x="603955" y="2177080"/>
            <a:ext cx="81675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0" name="Google Shape;770;p119"/>
          <p:cNvSpPr txBox="1">
            <a:spLocks noGrp="1"/>
          </p:cNvSpPr>
          <p:nvPr>
            <p:ph type="body" idx="2"/>
          </p:nvPr>
        </p:nvSpPr>
        <p:spPr>
          <a:xfrm>
            <a:off x="603955" y="1272725"/>
            <a:ext cx="1091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rial"/>
              <a:buNone/>
              <a:defRPr sz="2100" b="0" i="1" u="none" strike="noStrike" cap="none">
                <a:solidFill>
                  <a:schemeClr val="accent5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1" name="Google Shape;771;p119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3">
  <p:cSld name="Two Columns_3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20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5698"/>
              </a:gs>
              <a:gs pos="1000">
                <a:srgbClr val="005698"/>
              </a:gs>
              <a:gs pos="100000">
                <a:srgbClr val="A2257C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774" name="Google Shape;774;p120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5" name="Google Shape;775;p120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776" name="Google Shape;776;p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4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120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0517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8" name="Google Shape;778;p120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120"/>
          <p:cNvSpPr txBox="1">
            <a:spLocks noGrp="1"/>
          </p:cNvSpPr>
          <p:nvPr>
            <p:ph type="body" idx="2"/>
          </p:nvPr>
        </p:nvSpPr>
        <p:spPr>
          <a:xfrm>
            <a:off x="6470779" y="1766668"/>
            <a:ext cx="50517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Image 3">
  <p:cSld name="Content and Image_3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1"/>
          <p:cNvSpPr>
            <a:spLocks noGrp="1"/>
          </p:cNvSpPr>
          <p:nvPr>
            <p:ph type="pic" idx="2"/>
          </p:nvPr>
        </p:nvSpPr>
        <p:spPr>
          <a:xfrm>
            <a:off x="6688667" y="0"/>
            <a:ext cx="5503200" cy="6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2" name="Google Shape;782;p121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5698"/>
              </a:gs>
              <a:gs pos="1000">
                <a:srgbClr val="005698"/>
              </a:gs>
              <a:gs pos="100000">
                <a:srgbClr val="A2257C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783" name="Google Shape;783;p121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4" name="Google Shape;784;p121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785" name="Google Shape;785;p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4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121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8824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7" name="Google Shape;787;p121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58824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0517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5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body" idx="2"/>
          </p:nvPr>
        </p:nvSpPr>
        <p:spPr>
          <a:xfrm>
            <a:off x="6470779" y="1766668"/>
            <a:ext cx="50517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6C638"/>
              </a:gs>
              <a:gs pos="100000">
                <a:srgbClr val="479951"/>
              </a:gs>
            </a:gsLst>
            <a:lin ang="18900000" scaled="0"/>
          </a:gradFill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77" name="Google Shape;7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9472"/>
            <a:ext cx="912300" cy="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_3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22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5698"/>
              </a:gs>
              <a:gs pos="1000">
                <a:srgbClr val="005698"/>
              </a:gs>
              <a:gs pos="100000">
                <a:srgbClr val="A2257C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790" name="Google Shape;790;p122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1" name="Google Shape;791;p122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792" name="Google Shape;792;p1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4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122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Blank_3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23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5698"/>
              </a:gs>
              <a:gs pos="1000">
                <a:srgbClr val="005698"/>
              </a:gs>
              <a:gs pos="100000">
                <a:srgbClr val="A2257C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796" name="Google Shape;796;p123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7" name="Google Shape;797;p123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798" name="Google Shape;798;p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4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outout 3">
  <p:cSld name="Shoutout_3">
    <p:bg>
      <p:bgPr>
        <a:gradFill>
          <a:gsLst>
            <a:gs pos="0">
              <a:srgbClr val="005698"/>
            </a:gs>
            <a:gs pos="1000">
              <a:srgbClr val="005698"/>
            </a:gs>
            <a:gs pos="100000">
              <a:srgbClr val="9A287D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4"/>
          <p:cNvSpPr/>
          <p:nvPr/>
        </p:nvSpPr>
        <p:spPr>
          <a:xfrm>
            <a:off x="154153" y="126123"/>
            <a:ext cx="11897700" cy="66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alibri"/>
              <a:buNone/>
            </a:pPr>
            <a:endParaRPr sz="3100" b="0" i="0" u="none" strike="noStrike" cap="non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01" name="Google Shape;801;p124"/>
          <p:cNvSpPr txBox="1">
            <a:spLocks noGrp="1"/>
          </p:cNvSpPr>
          <p:nvPr>
            <p:ph type="body" idx="1"/>
          </p:nvPr>
        </p:nvSpPr>
        <p:spPr>
          <a:xfrm>
            <a:off x="4689074" y="239984"/>
            <a:ext cx="28281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9B2277"/>
              </a:buClr>
              <a:buSzPts val="1900"/>
              <a:buFont typeface="Arial"/>
              <a:buNone/>
              <a:defRPr sz="26500" b="0" i="0" u="none" strike="noStrike" cap="none">
                <a:solidFill>
                  <a:srgbClr val="9B2277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2" name="Google Shape;802;p124"/>
          <p:cNvSpPr txBox="1">
            <a:spLocks noGrp="1"/>
          </p:cNvSpPr>
          <p:nvPr>
            <p:ph type="body" idx="2"/>
          </p:nvPr>
        </p:nvSpPr>
        <p:spPr>
          <a:xfrm>
            <a:off x="4384274" y="4470400"/>
            <a:ext cx="3437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9B2277"/>
              </a:buClr>
              <a:buSzPts val="1900"/>
              <a:buFont typeface="Arial"/>
              <a:buNone/>
              <a:defRPr sz="26500" b="0" i="0" u="none" strike="noStrike" cap="none">
                <a:solidFill>
                  <a:srgbClr val="9B2277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3" name="Google Shape;803;p124"/>
          <p:cNvSpPr txBox="1">
            <a:spLocks noGrp="1"/>
          </p:cNvSpPr>
          <p:nvPr>
            <p:ph type="sldNum" idx="12"/>
          </p:nvPr>
        </p:nvSpPr>
        <p:spPr>
          <a:xfrm>
            <a:off x="603955" y="6413556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4" name="Google Shape;804;p124"/>
          <p:cNvSpPr/>
          <p:nvPr/>
        </p:nvSpPr>
        <p:spPr>
          <a:xfrm>
            <a:off x="918635" y="6410569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805" name="Google Shape;805;p1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4" y="6313241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24"/>
          <p:cNvSpPr txBox="1">
            <a:spLocks noGrp="1"/>
          </p:cNvSpPr>
          <p:nvPr>
            <p:ph type="body" idx="3"/>
          </p:nvPr>
        </p:nvSpPr>
        <p:spPr>
          <a:xfrm>
            <a:off x="1996675" y="3087704"/>
            <a:ext cx="821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595959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7" name="Google Shape;807;p124"/>
          <p:cNvSpPr txBox="1">
            <a:spLocks noGrp="1"/>
          </p:cNvSpPr>
          <p:nvPr>
            <p:ph type="body" idx="4"/>
          </p:nvPr>
        </p:nvSpPr>
        <p:spPr>
          <a:xfrm>
            <a:off x="1996675" y="2372709"/>
            <a:ext cx="821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 4">
  <p:cSld name="Introduction_4">
    <p:bg>
      <p:bgPr>
        <a:solidFill>
          <a:srgbClr val="262626"/>
        </a:solidFill>
        <a:effectLst/>
      </p:bgPr>
    </p:bg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5"/>
          <p:cNvSpPr txBox="1">
            <a:spLocks noGrp="1"/>
          </p:cNvSpPr>
          <p:nvPr>
            <p:ph type="sldNum" idx="12"/>
          </p:nvPr>
        </p:nvSpPr>
        <p:spPr>
          <a:xfrm>
            <a:off x="671687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0" name="Google Shape;810;p125"/>
          <p:cNvSpPr/>
          <p:nvPr/>
        </p:nvSpPr>
        <p:spPr>
          <a:xfrm>
            <a:off x="986367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811" name="Google Shape;811;p1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9472"/>
            <a:ext cx="9504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125"/>
          <p:cNvSpPr txBox="1">
            <a:spLocks noGrp="1"/>
          </p:cNvSpPr>
          <p:nvPr>
            <p:ph type="title"/>
          </p:nvPr>
        </p:nvSpPr>
        <p:spPr>
          <a:xfrm>
            <a:off x="671687" y="2235927"/>
            <a:ext cx="8184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ssistant"/>
              <a:buNone/>
              <a:defRPr sz="2400" b="0" i="0" u="none" strike="noStrike" cap="none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3" name="Google Shape;813;p125"/>
          <p:cNvSpPr txBox="1">
            <a:spLocks noGrp="1"/>
          </p:cNvSpPr>
          <p:nvPr>
            <p:ph type="body" idx="1"/>
          </p:nvPr>
        </p:nvSpPr>
        <p:spPr>
          <a:xfrm>
            <a:off x="671687" y="2929952"/>
            <a:ext cx="8181600" cy="29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4">
  <p:cSld name="Contents_4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26"/>
          <p:cNvSpPr/>
          <p:nvPr/>
        </p:nvSpPr>
        <p:spPr>
          <a:xfrm rot="10800000" flipH="1">
            <a:off x="-1" y="0"/>
            <a:ext cx="3996300" cy="6858000"/>
          </a:xfrm>
          <a:prstGeom prst="rect">
            <a:avLst/>
          </a:prstGeom>
          <a:gradFill>
            <a:gsLst>
              <a:gs pos="0">
                <a:srgbClr val="A2257C"/>
              </a:gs>
              <a:gs pos="1000">
                <a:srgbClr val="A2257C"/>
              </a:gs>
              <a:gs pos="100000">
                <a:srgbClr val="E4702A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816" name="Google Shape;816;p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720527" y="680592"/>
            <a:ext cx="10896000" cy="2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04354" y="6376856"/>
            <a:ext cx="9183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126"/>
          <p:cNvSpPr/>
          <p:nvPr/>
        </p:nvSpPr>
        <p:spPr>
          <a:xfrm>
            <a:off x="4254228" y="6474184"/>
            <a:ext cx="53826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19" name="Google Shape;819;p126"/>
          <p:cNvSpPr txBox="1"/>
          <p:nvPr/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fld id="{00000000-1234-1234-1234-123412341234}" type="slidenum">
              <a:rPr lang="en-GB"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900" b="0" i="0" u="none" strike="noStrike" cap="non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20" name="Google Shape;820;p126"/>
          <p:cNvSpPr txBox="1">
            <a:spLocks noGrp="1"/>
          </p:cNvSpPr>
          <p:nvPr>
            <p:ph type="body" idx="1"/>
          </p:nvPr>
        </p:nvSpPr>
        <p:spPr>
          <a:xfrm>
            <a:off x="4368932" y="1642533"/>
            <a:ext cx="72783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1" name="Google Shape;821;p126"/>
          <p:cNvSpPr txBox="1">
            <a:spLocks noGrp="1"/>
          </p:cNvSpPr>
          <p:nvPr>
            <p:ph type="body" idx="2"/>
          </p:nvPr>
        </p:nvSpPr>
        <p:spPr>
          <a:xfrm>
            <a:off x="671687" y="1642532"/>
            <a:ext cx="2557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o"/>
              <a:defRPr sz="21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mo"/>
              <a:buChar char="→"/>
              <a:defRPr sz="19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2" name="Google Shape;822;p12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 4">
  <p:cSld name="Objective_4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27"/>
          <p:cNvSpPr/>
          <p:nvPr/>
        </p:nvSpPr>
        <p:spPr>
          <a:xfrm rot="10800000" flipH="1">
            <a:off x="3996267" y="0"/>
            <a:ext cx="8195700" cy="6858000"/>
          </a:xfrm>
          <a:prstGeom prst="rect">
            <a:avLst/>
          </a:prstGeom>
          <a:gradFill>
            <a:gsLst>
              <a:gs pos="0">
                <a:srgbClr val="A2257C"/>
              </a:gs>
              <a:gs pos="1000">
                <a:srgbClr val="A2257C"/>
              </a:gs>
              <a:gs pos="100000">
                <a:srgbClr val="E4702A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825" name="Google Shape;825;p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4852" y="2818037"/>
            <a:ext cx="3304200" cy="21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127"/>
          <p:cNvSpPr/>
          <p:nvPr/>
        </p:nvSpPr>
        <p:spPr>
          <a:xfrm>
            <a:off x="4254228" y="6474184"/>
            <a:ext cx="53826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827" name="Google Shape;827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0318" y="6379472"/>
            <a:ext cx="9504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127"/>
          <p:cNvSpPr txBox="1">
            <a:spLocks noGrp="1"/>
          </p:cNvSpPr>
          <p:nvPr>
            <p:ph type="body" idx="1"/>
          </p:nvPr>
        </p:nvSpPr>
        <p:spPr>
          <a:xfrm>
            <a:off x="4671483" y="1643260"/>
            <a:ext cx="6851100" cy="3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9" name="Google Shape;829;p127"/>
          <p:cNvSpPr txBox="1">
            <a:spLocks noGrp="1"/>
          </p:cNvSpPr>
          <p:nvPr>
            <p:ph type="body" idx="2"/>
          </p:nvPr>
        </p:nvSpPr>
        <p:spPr>
          <a:xfrm>
            <a:off x="671687" y="1642532"/>
            <a:ext cx="2557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o"/>
              <a:defRPr sz="21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mo"/>
              <a:buChar char="→"/>
              <a:defRPr sz="19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0" name="Google Shape;830;p127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4">
  <p:cSld name="Section Divider 1_4">
    <p:bg>
      <p:bgPr>
        <a:gradFill>
          <a:gsLst>
            <a:gs pos="0">
              <a:srgbClr val="A2257C"/>
            </a:gs>
            <a:gs pos="1000">
              <a:srgbClr val="A2257C"/>
            </a:gs>
            <a:gs pos="100000">
              <a:srgbClr val="E4702A"/>
            </a:gs>
          </a:gsLst>
          <a:lin ang="18900044" scaled="0"/>
        </a:gradFill>
        <a:effectLst/>
      </p:bgPr>
    </p:bg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1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34812" y="1809947"/>
            <a:ext cx="5439599" cy="4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128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6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4" name="Google Shape;834;p128"/>
          <p:cNvSpPr txBox="1">
            <a:spLocks noGrp="1"/>
          </p:cNvSpPr>
          <p:nvPr>
            <p:ph type="body" idx="2"/>
          </p:nvPr>
        </p:nvSpPr>
        <p:spPr>
          <a:xfrm>
            <a:off x="671700" y="2108188"/>
            <a:ext cx="5567700" cy="17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5" name="Google Shape;835;p12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- Dark 4">
  <p:cSld name="Section Divider 1 - Dark_4">
    <p:bg>
      <p:bgPr>
        <a:solidFill>
          <a:srgbClr val="262626"/>
        </a:solidFill>
        <a:effectLst/>
      </p:bgPr>
    </p:bg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1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34812" y="1809947"/>
            <a:ext cx="5439599" cy="4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129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6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9" name="Google Shape;839;p129"/>
          <p:cNvSpPr txBox="1">
            <a:spLocks noGrp="1"/>
          </p:cNvSpPr>
          <p:nvPr>
            <p:ph type="body" idx="2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0" name="Google Shape;840;p12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and BW Image 4">
  <p:cSld name="Section Divider 1 and BW Image_4">
    <p:bg>
      <p:bgPr>
        <a:solidFill>
          <a:schemeClr val="lt1"/>
        </a:solidFill>
        <a:effectLst/>
      </p:bgPr>
    </p:bg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0"/>
          <p:cNvSpPr/>
          <p:nvPr/>
        </p:nvSpPr>
        <p:spPr>
          <a:xfrm rot="10800000" flipH="1">
            <a:off x="-6715" y="0"/>
            <a:ext cx="8401800" cy="6858000"/>
          </a:xfrm>
          <a:prstGeom prst="rect">
            <a:avLst/>
          </a:prstGeom>
          <a:gradFill>
            <a:gsLst>
              <a:gs pos="0">
                <a:srgbClr val="A2257C"/>
              </a:gs>
              <a:gs pos="1000">
                <a:srgbClr val="A2257C"/>
              </a:gs>
              <a:gs pos="100000">
                <a:srgbClr val="E4702A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43" name="Google Shape;843;p130"/>
          <p:cNvSpPr>
            <a:spLocks noGrp="1"/>
          </p:cNvSpPr>
          <p:nvPr>
            <p:ph type="pic" idx="2"/>
          </p:nvPr>
        </p:nvSpPr>
        <p:spPr>
          <a:xfrm>
            <a:off x="8395103" y="0"/>
            <a:ext cx="3797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4" name="Google Shape;844;p130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6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5" name="Google Shape;845;p130"/>
          <p:cNvSpPr txBox="1">
            <a:spLocks noGrp="1"/>
          </p:cNvSpPr>
          <p:nvPr>
            <p:ph type="body" idx="3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6" name="Google Shape;846;p13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4">
  <p:cSld name="Title and Content_4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31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2257C"/>
              </a:gs>
              <a:gs pos="1000">
                <a:srgbClr val="A2257C"/>
              </a:gs>
              <a:gs pos="100000">
                <a:srgbClr val="E4702A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49" name="Google Shape;849;p131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0" name="Google Shape;850;p131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851" name="Google Shape;851;p1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4354" y="6376856"/>
            <a:ext cx="9183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31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5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131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8821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Image">
  <p:cSld name="Content and Imag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58821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>
            <a:spLocks noGrp="1"/>
          </p:cNvSpPr>
          <p:nvPr>
            <p:ph type="pic" idx="2"/>
          </p:nvPr>
        </p:nvSpPr>
        <p:spPr>
          <a:xfrm>
            <a:off x="6688667" y="0"/>
            <a:ext cx="5503200" cy="6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8821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6C638"/>
              </a:gs>
              <a:gs pos="100000">
                <a:srgbClr val="479951"/>
              </a:gs>
            </a:gsLst>
            <a:lin ang="18900000" scaled="0"/>
          </a:gradFill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9472"/>
            <a:ext cx="912300" cy="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4">
  <p:cSld name="Title and Subtitle_4"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32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2257C"/>
              </a:gs>
              <a:gs pos="1000">
                <a:srgbClr val="A2257C"/>
              </a:gs>
              <a:gs pos="100000">
                <a:srgbClr val="E4702A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856" name="Google Shape;856;p1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4354" y="6376856"/>
            <a:ext cx="9183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32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58" name="Google Shape;858;p132"/>
          <p:cNvSpPr txBox="1">
            <a:spLocks noGrp="1"/>
          </p:cNvSpPr>
          <p:nvPr>
            <p:ph type="body" idx="1"/>
          </p:nvPr>
        </p:nvSpPr>
        <p:spPr>
          <a:xfrm>
            <a:off x="603955" y="2177080"/>
            <a:ext cx="81675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9" name="Google Shape;859;p132"/>
          <p:cNvSpPr txBox="1">
            <a:spLocks noGrp="1"/>
          </p:cNvSpPr>
          <p:nvPr>
            <p:ph type="body" idx="2"/>
          </p:nvPr>
        </p:nvSpPr>
        <p:spPr>
          <a:xfrm>
            <a:off x="603955" y="1272725"/>
            <a:ext cx="109185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None/>
              <a:defRPr sz="2100" b="0" i="1" u="none" strike="noStrike" cap="none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0" name="Google Shape;860;p132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5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132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4">
  <p:cSld name="Two Columns_4"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33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2257C"/>
              </a:gs>
              <a:gs pos="1000">
                <a:srgbClr val="A2257C"/>
              </a:gs>
              <a:gs pos="100000">
                <a:srgbClr val="E4702A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864" name="Google Shape;864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4354" y="6376856"/>
            <a:ext cx="9183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133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66" name="Google Shape;866;p133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0517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7" name="Google Shape;867;p133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5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8" name="Google Shape;868;p133"/>
          <p:cNvSpPr txBox="1">
            <a:spLocks noGrp="1"/>
          </p:cNvSpPr>
          <p:nvPr>
            <p:ph type="body" idx="2"/>
          </p:nvPr>
        </p:nvSpPr>
        <p:spPr>
          <a:xfrm>
            <a:off x="6470779" y="1766668"/>
            <a:ext cx="50517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9" name="Google Shape;869;p133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Image 4">
  <p:cSld name="Content and Image_4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4"/>
          <p:cNvSpPr>
            <a:spLocks noGrp="1"/>
          </p:cNvSpPr>
          <p:nvPr>
            <p:ph type="pic" idx="2"/>
          </p:nvPr>
        </p:nvSpPr>
        <p:spPr>
          <a:xfrm>
            <a:off x="6688667" y="0"/>
            <a:ext cx="5503200" cy="6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2" name="Google Shape;872;p134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2257C"/>
              </a:gs>
              <a:gs pos="1000">
                <a:srgbClr val="A2257C"/>
              </a:gs>
              <a:gs pos="100000">
                <a:srgbClr val="E4702A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873" name="Google Shape;873;p1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4354" y="6376856"/>
            <a:ext cx="9183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34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75" name="Google Shape;875;p134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8821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6" name="Google Shape;876;p134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58821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134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_4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35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2257C"/>
              </a:gs>
              <a:gs pos="1000">
                <a:srgbClr val="A2257C"/>
              </a:gs>
              <a:gs pos="100000">
                <a:srgbClr val="E4702A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880" name="Google Shape;880;p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4354" y="6376856"/>
            <a:ext cx="9183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35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82" name="Google Shape;882;p135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5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135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4">
  <p:cSld name="Blank_4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36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2257C"/>
              </a:gs>
              <a:gs pos="1000">
                <a:srgbClr val="A2257C"/>
              </a:gs>
              <a:gs pos="100000">
                <a:srgbClr val="E4702A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886" name="Google Shape;886;p1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4354" y="6376856"/>
            <a:ext cx="9183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136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88" name="Google Shape;888;p136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outout 4">
  <p:cSld name="Shoutout_4">
    <p:bg>
      <p:bgPr>
        <a:gradFill>
          <a:gsLst>
            <a:gs pos="0">
              <a:srgbClr val="9A287D"/>
            </a:gs>
            <a:gs pos="1000">
              <a:srgbClr val="9A287D"/>
            </a:gs>
            <a:gs pos="100000">
              <a:srgbClr val="E4702A"/>
            </a:gs>
          </a:gsLst>
          <a:lin ang="18900044" scaled="0"/>
        </a:gradFill>
        <a:effectLst/>
      </p:bgPr>
    </p:bg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37"/>
          <p:cNvSpPr/>
          <p:nvPr/>
        </p:nvSpPr>
        <p:spPr>
          <a:xfrm>
            <a:off x="154153" y="126123"/>
            <a:ext cx="11897700" cy="66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alibri"/>
              <a:buNone/>
            </a:pPr>
            <a:endParaRPr sz="3100" b="0" i="0" u="none" strike="noStrike" cap="non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91" name="Google Shape;891;p137"/>
          <p:cNvSpPr txBox="1">
            <a:spLocks noGrp="1"/>
          </p:cNvSpPr>
          <p:nvPr>
            <p:ph type="body" idx="1"/>
          </p:nvPr>
        </p:nvSpPr>
        <p:spPr>
          <a:xfrm>
            <a:off x="4689074" y="239984"/>
            <a:ext cx="28278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E4702A"/>
              </a:buClr>
              <a:buSzPts val="1900"/>
              <a:buFont typeface="Arial"/>
              <a:buNone/>
              <a:defRPr sz="26500" b="0" i="0" u="none" strike="noStrike" cap="none">
                <a:solidFill>
                  <a:srgbClr val="E4702A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2" name="Google Shape;892;p137"/>
          <p:cNvSpPr txBox="1">
            <a:spLocks noGrp="1"/>
          </p:cNvSpPr>
          <p:nvPr>
            <p:ph type="body" idx="2"/>
          </p:nvPr>
        </p:nvSpPr>
        <p:spPr>
          <a:xfrm>
            <a:off x="4384274" y="4470400"/>
            <a:ext cx="34374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E4702A"/>
              </a:buClr>
              <a:buSzPts val="1900"/>
              <a:buFont typeface="Arial"/>
              <a:buNone/>
              <a:defRPr sz="26500" b="0" i="0" u="none" strike="noStrike" cap="none">
                <a:solidFill>
                  <a:srgbClr val="E4702A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93" name="Google Shape;893;p1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4354" y="6255219"/>
            <a:ext cx="9183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137"/>
          <p:cNvSpPr txBox="1">
            <a:spLocks noGrp="1"/>
          </p:cNvSpPr>
          <p:nvPr>
            <p:ph type="sldNum" idx="12"/>
          </p:nvPr>
        </p:nvSpPr>
        <p:spPr>
          <a:xfrm>
            <a:off x="603955" y="6355535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5" name="Google Shape;895;p137"/>
          <p:cNvSpPr/>
          <p:nvPr/>
        </p:nvSpPr>
        <p:spPr>
          <a:xfrm>
            <a:off x="918635" y="6352548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96" name="Google Shape;896;p137"/>
          <p:cNvSpPr txBox="1">
            <a:spLocks noGrp="1"/>
          </p:cNvSpPr>
          <p:nvPr>
            <p:ph type="body" idx="3"/>
          </p:nvPr>
        </p:nvSpPr>
        <p:spPr>
          <a:xfrm>
            <a:off x="1996675" y="3087704"/>
            <a:ext cx="82128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595959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7" name="Google Shape;897;p137"/>
          <p:cNvSpPr txBox="1">
            <a:spLocks noGrp="1"/>
          </p:cNvSpPr>
          <p:nvPr>
            <p:ph type="body" idx="4"/>
          </p:nvPr>
        </p:nvSpPr>
        <p:spPr>
          <a:xfrm>
            <a:off x="1996675" y="2372709"/>
            <a:ext cx="82128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Dark Background">
  <p:cSld name="Cover - Dark Background_1">
    <p:bg>
      <p:bgPr>
        <a:solidFill>
          <a:srgbClr val="262626"/>
        </a:solidFill>
        <a:effectLst/>
      </p:bgPr>
    </p:bg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38"/>
          <p:cNvSpPr txBox="1">
            <a:spLocks noGrp="1"/>
          </p:cNvSpPr>
          <p:nvPr>
            <p:ph type="title"/>
          </p:nvPr>
        </p:nvSpPr>
        <p:spPr>
          <a:xfrm>
            <a:off x="671688" y="1529269"/>
            <a:ext cx="5397900" cy="30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ucida Sans"/>
              <a:buNone/>
              <a:defRPr sz="40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138"/>
          <p:cNvSpPr txBox="1">
            <a:spLocks noGrp="1"/>
          </p:cNvSpPr>
          <p:nvPr>
            <p:ph type="body" idx="1"/>
          </p:nvPr>
        </p:nvSpPr>
        <p:spPr>
          <a:xfrm>
            <a:off x="670985" y="4875844"/>
            <a:ext cx="5398500" cy="13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1" name="Google Shape;901;p138"/>
          <p:cNvSpPr>
            <a:spLocks noGrp="1"/>
          </p:cNvSpPr>
          <p:nvPr>
            <p:ph type="media" idx="2"/>
          </p:nvPr>
        </p:nvSpPr>
        <p:spPr>
          <a:xfrm>
            <a:off x="6410632" y="0"/>
            <a:ext cx="57813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7F7F7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">
  <p:cSld name="Full Image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3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04" name="Google Shape;904;p1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33415" y="6481185"/>
            <a:ext cx="672000" cy="1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39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6" name="Google Shape;906;p139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6C638"/>
              </a:gs>
              <a:gs pos="100000">
                <a:srgbClr val="479951"/>
              </a:gs>
            </a:gsLst>
            <a:lin ang="18900000" scaled="0"/>
          </a:gradFill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5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1" name="Google Shape;9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9472"/>
            <a:ext cx="912300" cy="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6C638"/>
              </a:gs>
              <a:gs pos="100000">
                <a:srgbClr val="479951"/>
              </a:gs>
            </a:gsLst>
            <a:lin ang="18900000" scaled="0"/>
          </a:gradFill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9472"/>
            <a:ext cx="912300" cy="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outout">
  <p:cSld name="Shoutout">
    <p:bg>
      <p:bgPr>
        <a:gradFill>
          <a:gsLst>
            <a:gs pos="0">
              <a:srgbClr val="A6C638"/>
            </a:gs>
            <a:gs pos="100000">
              <a:srgbClr val="479951"/>
            </a:gs>
          </a:gsLst>
          <a:lin ang="189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154153" y="126123"/>
            <a:ext cx="11897700" cy="66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alibri"/>
              <a:buNone/>
            </a:pPr>
            <a:endParaRPr sz="3100" b="0" i="0" u="none" strike="noStrike" cap="non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1996675" y="3087704"/>
            <a:ext cx="82128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595959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2"/>
          </p:nvPr>
        </p:nvSpPr>
        <p:spPr>
          <a:xfrm>
            <a:off x="1996675" y="2372709"/>
            <a:ext cx="82128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3"/>
          </p:nvPr>
        </p:nvSpPr>
        <p:spPr>
          <a:xfrm>
            <a:off x="4689074" y="239984"/>
            <a:ext cx="28278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6500" b="0" i="0" u="none" strike="noStrike" cap="none">
                <a:solidFill>
                  <a:schemeClr val="accen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4"/>
          </p:nvPr>
        </p:nvSpPr>
        <p:spPr>
          <a:xfrm>
            <a:off x="4384274" y="4470400"/>
            <a:ext cx="34374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6500" b="0" i="0" u="none" strike="noStrike" cap="none">
                <a:solidFill>
                  <a:schemeClr val="accen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7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7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13055"/>
            <a:ext cx="912300" cy="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>
            <a:spLocks noGrp="1"/>
          </p:cNvSpPr>
          <p:nvPr>
            <p:ph type="sldNum" idx="12"/>
          </p:nvPr>
        </p:nvSpPr>
        <p:spPr>
          <a:xfrm>
            <a:off x="603955" y="6410755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918635" y="6407768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1">
  <p:cSld name="Contents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 rot="10800000" flipH="1">
            <a:off x="0" y="0"/>
            <a:ext cx="3996300" cy="6858000"/>
          </a:xfrm>
          <a:prstGeom prst="rect">
            <a:avLst/>
          </a:prstGeom>
          <a:gradFill>
            <a:gsLst>
              <a:gs pos="0">
                <a:srgbClr val="008C48"/>
              </a:gs>
              <a:gs pos="5000">
                <a:srgbClr val="008C48"/>
              </a:gs>
              <a:gs pos="100000">
                <a:srgbClr val="00B8E1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720525" y="674147"/>
            <a:ext cx="10924800" cy="2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/>
          <p:nvPr/>
        </p:nvSpPr>
        <p:spPr>
          <a:xfrm>
            <a:off x="4254228" y="6474184"/>
            <a:ext cx="53829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671687" y="1643260"/>
            <a:ext cx="1965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Lucida Sans"/>
              <a:buNone/>
            </a:pPr>
            <a:endParaRPr sz="2100" b="0" i="0" u="none" strike="noStrike" cap="non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0318" y="6376859"/>
            <a:ext cx="9180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fld id="{00000000-1234-1234-1234-123412341234}" type="slidenum">
              <a:rPr lang="en-GB"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900" b="0" i="0" u="none" strike="noStrike" cap="non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>
            <a:off x="4368932" y="1642533"/>
            <a:ext cx="72783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2"/>
          </p:nvPr>
        </p:nvSpPr>
        <p:spPr>
          <a:xfrm>
            <a:off x="671687" y="1642532"/>
            <a:ext cx="2558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o"/>
              <a:defRPr sz="21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mo"/>
              <a:buChar char="→"/>
              <a:defRPr sz="19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 1">
  <p:cSld name="Objective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 rot="10800000" flipH="1">
            <a:off x="3996267" y="0"/>
            <a:ext cx="8195700" cy="6858000"/>
          </a:xfrm>
          <a:prstGeom prst="rect">
            <a:avLst/>
          </a:prstGeom>
          <a:gradFill>
            <a:gsLst>
              <a:gs pos="0">
                <a:srgbClr val="008C48"/>
              </a:gs>
              <a:gs pos="5000">
                <a:srgbClr val="008C48"/>
              </a:gs>
              <a:gs pos="100000">
                <a:srgbClr val="00B8E1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7936" y="2698295"/>
            <a:ext cx="3177600" cy="30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/>
          <p:nvPr/>
        </p:nvSpPr>
        <p:spPr>
          <a:xfrm>
            <a:off x="4254228" y="6474184"/>
            <a:ext cx="53829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101001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0318" y="6379472"/>
            <a:ext cx="9504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4671483" y="1643260"/>
            <a:ext cx="6851100" cy="3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2"/>
          </p:nvPr>
        </p:nvSpPr>
        <p:spPr>
          <a:xfrm>
            <a:off x="671687" y="1642532"/>
            <a:ext cx="2558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o"/>
              <a:defRPr sz="21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mo"/>
              <a:buChar char="→"/>
              <a:defRPr sz="19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1">
  <p:cSld name="Section Divider 1_1">
    <p:bg>
      <p:bgPr>
        <a:gradFill>
          <a:gsLst>
            <a:gs pos="0">
              <a:srgbClr val="008C48"/>
            </a:gs>
            <a:gs pos="5000">
              <a:srgbClr val="008C48"/>
            </a:gs>
            <a:gs pos="100000">
              <a:srgbClr val="00B0F0"/>
            </a:gs>
          </a:gsLst>
          <a:lin ang="18900044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38326" y="1624165"/>
            <a:ext cx="4792800" cy="47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2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- Dark">
  <p:cSld name="Section Divider 1 - Dark">
    <p:bg>
      <p:bgPr>
        <a:solidFill>
          <a:srgbClr val="262626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38326" y="1624165"/>
            <a:ext cx="4792800" cy="47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6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2"/>
          </p:nvPr>
        </p:nvSpPr>
        <p:spPr>
          <a:xfrm>
            <a:off x="671688" y="2108208"/>
            <a:ext cx="55677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- Dark 1">
  <p:cSld name="Section Divider 1 - Dark_1">
    <p:bg>
      <p:bgPr>
        <a:solidFill>
          <a:srgbClr val="262626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38326" y="1624165"/>
            <a:ext cx="4792800" cy="47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2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and BW Image 1">
  <p:cSld name="Section Divider 1 and BW Image_1"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/>
          <p:nvPr/>
        </p:nvSpPr>
        <p:spPr>
          <a:xfrm rot="10800000" flipH="1">
            <a:off x="-6713" y="0"/>
            <a:ext cx="8402100" cy="6858000"/>
          </a:xfrm>
          <a:prstGeom prst="rect">
            <a:avLst/>
          </a:prstGeom>
          <a:gradFill>
            <a:gsLst>
              <a:gs pos="0">
                <a:srgbClr val="008C48"/>
              </a:gs>
              <a:gs pos="5000">
                <a:srgbClr val="008C48"/>
              </a:gs>
              <a:gs pos="100000">
                <a:srgbClr val="00B8E1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35" name="Google Shape;135;p22"/>
          <p:cNvSpPr>
            <a:spLocks noGrp="1"/>
          </p:cNvSpPr>
          <p:nvPr>
            <p:ph type="pic" idx="2"/>
          </p:nvPr>
        </p:nvSpPr>
        <p:spPr>
          <a:xfrm>
            <a:off x="8395103" y="0"/>
            <a:ext cx="37971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3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1">
  <p:cSld name="Title and Subtitle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8C48"/>
              </a:gs>
              <a:gs pos="5000">
                <a:srgbClr val="008C48"/>
              </a:gs>
              <a:gs pos="100000">
                <a:srgbClr val="00B8E1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6859"/>
            <a:ext cx="9180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Google Shape;142;p23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603955" y="2177080"/>
            <a:ext cx="81675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2"/>
          </p:nvPr>
        </p:nvSpPr>
        <p:spPr>
          <a:xfrm>
            <a:off x="603955" y="1272725"/>
            <a:ext cx="1091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rial"/>
              <a:buNone/>
              <a:defRPr sz="2100" b="0" i="1" u="none" strike="noStrike" cap="none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8C48"/>
              </a:gs>
              <a:gs pos="5000">
                <a:srgbClr val="008C48"/>
              </a:gs>
              <a:gs pos="100000">
                <a:srgbClr val="00B8E1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6859"/>
            <a:ext cx="9180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0517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2"/>
          </p:nvPr>
        </p:nvSpPr>
        <p:spPr>
          <a:xfrm>
            <a:off x="6470779" y="1766668"/>
            <a:ext cx="50517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Image 1">
  <p:cSld name="Content and Image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>
            <a:spLocks noGrp="1"/>
          </p:cNvSpPr>
          <p:nvPr>
            <p:ph type="pic" idx="2"/>
          </p:nvPr>
        </p:nvSpPr>
        <p:spPr>
          <a:xfrm>
            <a:off x="6688667" y="0"/>
            <a:ext cx="5503200" cy="6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p25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8C48"/>
              </a:gs>
              <a:gs pos="5000">
                <a:srgbClr val="008C48"/>
              </a:gs>
              <a:gs pos="100000">
                <a:srgbClr val="00B8E1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6859"/>
            <a:ext cx="9180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60" name="Google Shape;160;p25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8824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58824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8C48"/>
              </a:gs>
              <a:gs pos="5000">
                <a:srgbClr val="008C48"/>
              </a:gs>
              <a:gs pos="100000">
                <a:srgbClr val="00B8E1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6859"/>
            <a:ext cx="9180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8C48"/>
              </a:gs>
              <a:gs pos="5000">
                <a:srgbClr val="008C48"/>
              </a:gs>
              <a:gs pos="100000">
                <a:srgbClr val="00B8E1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6859"/>
            <a:ext cx="9180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2" name="Google Shape;172;p27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outout 1">
  <p:cSld name="Shoutout_1">
    <p:bg>
      <p:bgPr>
        <a:gradFill>
          <a:gsLst>
            <a:gs pos="0">
              <a:srgbClr val="008C48"/>
            </a:gs>
            <a:gs pos="5000">
              <a:srgbClr val="008C48"/>
            </a:gs>
            <a:gs pos="100000">
              <a:srgbClr val="00B8E1"/>
            </a:gs>
          </a:gsLst>
          <a:lin ang="18900044" scaled="0"/>
        </a:gra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/>
          <p:nvPr/>
        </p:nvSpPr>
        <p:spPr>
          <a:xfrm>
            <a:off x="154153" y="126123"/>
            <a:ext cx="11897700" cy="66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alibri"/>
              <a:buNone/>
            </a:pPr>
            <a:endParaRPr sz="3100" b="0" i="0" u="none" strike="noStrike" cap="non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4689074" y="239984"/>
            <a:ext cx="28281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B7DD"/>
              </a:buClr>
              <a:buSzPts val="1900"/>
              <a:buFont typeface="Arial"/>
              <a:buNone/>
              <a:defRPr sz="26500" b="0" i="0" u="none" strike="noStrike" cap="none">
                <a:solidFill>
                  <a:srgbClr val="00B7DD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2"/>
          </p:nvPr>
        </p:nvSpPr>
        <p:spPr>
          <a:xfrm>
            <a:off x="4384274" y="4470400"/>
            <a:ext cx="3437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B7DD"/>
              </a:buClr>
              <a:buSzPts val="1900"/>
              <a:buFont typeface="Arial"/>
              <a:buNone/>
              <a:defRPr sz="26500" b="0" i="0" u="none" strike="noStrike" cap="none">
                <a:solidFill>
                  <a:srgbClr val="00B7DD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09983"/>
            <a:ext cx="9180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>
            <a:spLocks noGrp="1"/>
          </p:cNvSpPr>
          <p:nvPr>
            <p:ph type="sldNum" idx="12"/>
          </p:nvPr>
        </p:nvSpPr>
        <p:spPr>
          <a:xfrm>
            <a:off x="603955" y="6410296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28"/>
          <p:cNvSpPr/>
          <p:nvPr/>
        </p:nvSpPr>
        <p:spPr>
          <a:xfrm>
            <a:off x="918635" y="6407309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3"/>
          </p:nvPr>
        </p:nvSpPr>
        <p:spPr>
          <a:xfrm>
            <a:off x="1996675" y="3087704"/>
            <a:ext cx="821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595959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body" idx="4"/>
          </p:nvPr>
        </p:nvSpPr>
        <p:spPr>
          <a:xfrm>
            <a:off x="1996675" y="2372709"/>
            <a:ext cx="821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 2">
  <p:cSld name="Introduction_2">
    <p:bg>
      <p:bgPr>
        <a:solidFill>
          <a:srgbClr val="262626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sldNum" idx="12"/>
          </p:nvPr>
        </p:nvSpPr>
        <p:spPr>
          <a:xfrm>
            <a:off x="671687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4" name="Google Shape;184;p29"/>
          <p:cNvSpPr/>
          <p:nvPr/>
        </p:nvSpPr>
        <p:spPr>
          <a:xfrm>
            <a:off x="986367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9472"/>
            <a:ext cx="9504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671687" y="2235927"/>
            <a:ext cx="8184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ssistant"/>
              <a:buNone/>
              <a:defRPr sz="2400" b="0" i="0" u="none" strike="noStrike" cap="none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body" idx="1"/>
          </p:nvPr>
        </p:nvSpPr>
        <p:spPr>
          <a:xfrm>
            <a:off x="671687" y="2929952"/>
            <a:ext cx="8181600" cy="29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2">
  <p:cSld name="Contents_2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/>
          <p:nvPr/>
        </p:nvSpPr>
        <p:spPr>
          <a:xfrm rot="10800000" flipH="1">
            <a:off x="-1" y="0"/>
            <a:ext cx="3996300" cy="6858000"/>
          </a:xfrm>
          <a:prstGeom prst="rect">
            <a:avLst/>
          </a:prstGeom>
          <a:gradFill>
            <a:gsLst>
              <a:gs pos="0">
                <a:srgbClr val="00B8E1"/>
              </a:gs>
              <a:gs pos="95000">
                <a:srgbClr val="005698"/>
              </a:gs>
              <a:gs pos="100000">
                <a:srgbClr val="005698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720499" y="680592"/>
            <a:ext cx="10896000" cy="2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1015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/>
          <p:nvPr/>
        </p:nvSpPr>
        <p:spPr>
          <a:xfrm>
            <a:off x="4254228" y="6474184"/>
            <a:ext cx="53829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fld id="{00000000-1234-1234-1234-123412341234}" type="slidenum">
              <a:rPr lang="en-GB"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900" b="0" i="0" u="none" strike="noStrike" cap="non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94" name="Google Shape;194;p30"/>
          <p:cNvSpPr txBox="1">
            <a:spLocks noGrp="1"/>
          </p:cNvSpPr>
          <p:nvPr>
            <p:ph type="body" idx="1"/>
          </p:nvPr>
        </p:nvSpPr>
        <p:spPr>
          <a:xfrm>
            <a:off x="4368932" y="1642533"/>
            <a:ext cx="72783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body" idx="2"/>
          </p:nvPr>
        </p:nvSpPr>
        <p:spPr>
          <a:xfrm>
            <a:off x="671687" y="1642532"/>
            <a:ext cx="2558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o"/>
              <a:defRPr sz="21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mo"/>
              <a:buChar char="→"/>
              <a:defRPr sz="19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8C48"/>
              </a:gs>
              <a:gs pos="5000">
                <a:srgbClr val="008C48"/>
              </a:gs>
              <a:gs pos="100000">
                <a:srgbClr val="00B8E1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6859"/>
            <a:ext cx="9180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8824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 2">
  <p:cSld name="Objective_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/>
          <p:nvPr/>
        </p:nvSpPr>
        <p:spPr>
          <a:xfrm rot="10800000" flipH="1">
            <a:off x="3996267" y="0"/>
            <a:ext cx="8195700" cy="6858000"/>
          </a:xfrm>
          <a:prstGeom prst="rect">
            <a:avLst/>
          </a:prstGeom>
          <a:gradFill>
            <a:gsLst>
              <a:gs pos="0">
                <a:srgbClr val="00B8E1"/>
              </a:gs>
              <a:gs pos="95000">
                <a:srgbClr val="005698"/>
              </a:gs>
              <a:gs pos="100000">
                <a:srgbClr val="005698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1003" y="2730796"/>
            <a:ext cx="3177600" cy="30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/>
          <p:nvPr/>
        </p:nvSpPr>
        <p:spPr>
          <a:xfrm>
            <a:off x="4254228" y="6474184"/>
            <a:ext cx="53829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0" name="Google Shape;200;p31"/>
          <p:cNvSpPr txBox="1">
            <a:spLocks noGrp="1"/>
          </p:cNvSpPr>
          <p:nvPr>
            <p:ph type="sldNum" idx="12"/>
          </p:nvPr>
        </p:nvSpPr>
        <p:spPr>
          <a:xfrm>
            <a:off x="101001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0318" y="6379472"/>
            <a:ext cx="9504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>
            <a:spLocks noGrp="1"/>
          </p:cNvSpPr>
          <p:nvPr>
            <p:ph type="body" idx="1"/>
          </p:nvPr>
        </p:nvSpPr>
        <p:spPr>
          <a:xfrm>
            <a:off x="4671483" y="1643260"/>
            <a:ext cx="6851100" cy="3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body" idx="2"/>
          </p:nvPr>
        </p:nvSpPr>
        <p:spPr>
          <a:xfrm>
            <a:off x="671687" y="1642532"/>
            <a:ext cx="2558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o"/>
              <a:defRPr sz="21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mo"/>
              <a:buChar char="→"/>
              <a:defRPr sz="19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2">
  <p:cSld name="Section Divider 1_2">
    <p:bg>
      <p:bgPr>
        <a:gradFill>
          <a:gsLst>
            <a:gs pos="0">
              <a:srgbClr val="00B8E1"/>
            </a:gs>
            <a:gs pos="95000">
              <a:srgbClr val="005698"/>
            </a:gs>
            <a:gs pos="100000">
              <a:srgbClr val="005698"/>
            </a:gs>
          </a:gsLst>
          <a:lin ang="18900044" scaled="0"/>
        </a:gra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38326" y="1624165"/>
            <a:ext cx="4792800" cy="47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body" idx="2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- Dark 2">
  <p:cSld name="Section Divider 1 - Dark_2">
    <p:bg>
      <p:bgPr>
        <a:solidFill>
          <a:srgbClr val="262626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38326" y="1624165"/>
            <a:ext cx="4792800" cy="47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body" idx="2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and BW Image 2">
  <p:cSld name="Section Divider 1 and BW Image_2"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/>
          <p:nvPr/>
        </p:nvSpPr>
        <p:spPr>
          <a:xfrm rot="10800000" flipH="1">
            <a:off x="-6713" y="0"/>
            <a:ext cx="8402100" cy="6858000"/>
          </a:xfrm>
          <a:prstGeom prst="rect">
            <a:avLst/>
          </a:prstGeom>
          <a:gradFill>
            <a:gsLst>
              <a:gs pos="0">
                <a:srgbClr val="00B8E1"/>
              </a:gs>
              <a:gs pos="95000">
                <a:srgbClr val="005698"/>
              </a:gs>
              <a:gs pos="100000">
                <a:srgbClr val="005698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14" name="Google Shape;214;p34"/>
          <p:cNvSpPr>
            <a:spLocks noGrp="1"/>
          </p:cNvSpPr>
          <p:nvPr>
            <p:ph type="pic" idx="2"/>
          </p:nvPr>
        </p:nvSpPr>
        <p:spPr>
          <a:xfrm>
            <a:off x="8395103" y="0"/>
            <a:ext cx="37971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3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Title and Content_2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B8E1"/>
              </a:gs>
              <a:gs pos="95000">
                <a:srgbClr val="005698"/>
              </a:gs>
              <a:gs pos="100000">
                <a:srgbClr val="005698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19" name="Google Shape;219;p35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0" name="Google Shape;220;p35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5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8824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2">
  <p:cSld name="Title and Subtitle_2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B8E1"/>
              </a:gs>
              <a:gs pos="95000">
                <a:srgbClr val="005698"/>
              </a:gs>
              <a:gs pos="100000">
                <a:srgbClr val="005698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26" name="Google Shape;226;p36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7" name="Google Shape;227;p36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228" name="Google Shape;22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5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 txBox="1">
            <a:spLocks noGrp="1"/>
          </p:cNvSpPr>
          <p:nvPr>
            <p:ph type="body" idx="1"/>
          </p:nvPr>
        </p:nvSpPr>
        <p:spPr>
          <a:xfrm>
            <a:off x="603955" y="2177080"/>
            <a:ext cx="81675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2"/>
          </p:nvPr>
        </p:nvSpPr>
        <p:spPr>
          <a:xfrm>
            <a:off x="603955" y="1272725"/>
            <a:ext cx="1091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rial"/>
              <a:buNone/>
              <a:defRPr sz="2100" b="0" i="1" u="none" strike="noStrike" cap="none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_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B8E1"/>
              </a:gs>
              <a:gs pos="95000">
                <a:srgbClr val="005698"/>
              </a:gs>
              <a:gs pos="100000">
                <a:srgbClr val="005698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5" name="Google Shape;235;p37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236" name="Google Shape;236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5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0517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2"/>
          </p:nvPr>
        </p:nvSpPr>
        <p:spPr>
          <a:xfrm>
            <a:off x="6470779" y="1766668"/>
            <a:ext cx="50517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Image 2">
  <p:cSld name="Content and Image_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>
            <a:spLocks noGrp="1"/>
          </p:cNvSpPr>
          <p:nvPr>
            <p:ph type="pic" idx="2"/>
          </p:nvPr>
        </p:nvSpPr>
        <p:spPr>
          <a:xfrm>
            <a:off x="6688667" y="0"/>
            <a:ext cx="5503200" cy="6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Google Shape;242;p38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B8E1"/>
              </a:gs>
              <a:gs pos="95000">
                <a:srgbClr val="005698"/>
              </a:gs>
              <a:gs pos="100000">
                <a:srgbClr val="005698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4" name="Google Shape;244;p38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245" name="Google Shape;245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5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8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8824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58824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_2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B8E1"/>
              </a:gs>
              <a:gs pos="95000">
                <a:srgbClr val="005698"/>
              </a:gs>
              <a:gs pos="100000">
                <a:srgbClr val="005698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50" name="Google Shape;250;p39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1" name="Google Shape;251;p39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252" name="Google Shape;252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5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9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B8E1"/>
              </a:gs>
              <a:gs pos="95000">
                <a:srgbClr val="005698"/>
              </a:gs>
              <a:gs pos="100000">
                <a:srgbClr val="005698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56" name="Google Shape;256;p40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7" name="Google Shape;257;p40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258" name="Google Shape;25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5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bg>
      <p:bgPr>
        <a:solidFill>
          <a:srgbClr val="262626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671687" y="2235925"/>
            <a:ext cx="4563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ucida Sans"/>
              <a:buNone/>
            </a:pPr>
            <a:r>
              <a:rPr lang="en-GB" sz="40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Thank you</a:t>
            </a:r>
            <a:endParaRPr sz="4000" b="0" i="0" u="sng" strike="noStrike" cap="non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2"/>
            </a:endParaRPr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855" y="3951804"/>
            <a:ext cx="2061600" cy="4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8326" y="1624165"/>
            <a:ext cx="4792800" cy="47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outout 2">
  <p:cSld name="Shoutout_2">
    <p:bg>
      <p:bgPr>
        <a:gradFill>
          <a:gsLst>
            <a:gs pos="0">
              <a:srgbClr val="00B8E1"/>
            </a:gs>
            <a:gs pos="95000">
              <a:srgbClr val="005698"/>
            </a:gs>
            <a:gs pos="100000">
              <a:srgbClr val="005698"/>
            </a:gs>
          </a:gsLst>
          <a:lin ang="18900044" scaled="0"/>
        </a:gra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/>
          <p:nvPr/>
        </p:nvSpPr>
        <p:spPr>
          <a:xfrm>
            <a:off x="154153" y="126123"/>
            <a:ext cx="11897700" cy="66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alibri"/>
              <a:buNone/>
            </a:pPr>
            <a:endParaRPr sz="3100" b="0" i="0" u="none" strike="noStrike" cap="non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61" name="Google Shape;261;p41"/>
          <p:cNvSpPr txBox="1">
            <a:spLocks noGrp="1"/>
          </p:cNvSpPr>
          <p:nvPr>
            <p:ph type="body" idx="1"/>
          </p:nvPr>
        </p:nvSpPr>
        <p:spPr>
          <a:xfrm>
            <a:off x="4689074" y="239984"/>
            <a:ext cx="28281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5698"/>
              </a:buClr>
              <a:buSzPts val="1900"/>
              <a:buFont typeface="Arial"/>
              <a:buNone/>
              <a:defRPr sz="26500" b="0" i="0" u="none" strike="noStrike" cap="none">
                <a:solidFill>
                  <a:srgbClr val="005698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2" name="Google Shape;262;p41"/>
          <p:cNvSpPr txBox="1">
            <a:spLocks noGrp="1"/>
          </p:cNvSpPr>
          <p:nvPr>
            <p:ph type="body" idx="2"/>
          </p:nvPr>
        </p:nvSpPr>
        <p:spPr>
          <a:xfrm>
            <a:off x="4384274" y="4470400"/>
            <a:ext cx="3437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5698"/>
              </a:buClr>
              <a:buSzPts val="1900"/>
              <a:buFont typeface="Arial"/>
              <a:buNone/>
              <a:defRPr sz="26500" b="0" i="0" u="none" strike="noStrike" cap="none">
                <a:solidFill>
                  <a:srgbClr val="005698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3" name="Google Shape;263;p41"/>
          <p:cNvSpPr txBox="1">
            <a:spLocks noGrp="1"/>
          </p:cNvSpPr>
          <p:nvPr>
            <p:ph type="sldNum" idx="12"/>
          </p:nvPr>
        </p:nvSpPr>
        <p:spPr>
          <a:xfrm>
            <a:off x="603955" y="6394981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4" name="Google Shape;264;p41"/>
          <p:cNvSpPr/>
          <p:nvPr/>
        </p:nvSpPr>
        <p:spPr>
          <a:xfrm>
            <a:off x="918635" y="639199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265" name="Google Shape;265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5" y="633729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1"/>
          <p:cNvSpPr txBox="1">
            <a:spLocks noGrp="1"/>
          </p:cNvSpPr>
          <p:nvPr>
            <p:ph type="body" idx="3"/>
          </p:nvPr>
        </p:nvSpPr>
        <p:spPr>
          <a:xfrm>
            <a:off x="1996675" y="3087704"/>
            <a:ext cx="821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595959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7" name="Google Shape;267;p41"/>
          <p:cNvSpPr txBox="1">
            <a:spLocks noGrp="1"/>
          </p:cNvSpPr>
          <p:nvPr>
            <p:ph type="body" idx="4"/>
          </p:nvPr>
        </p:nvSpPr>
        <p:spPr>
          <a:xfrm>
            <a:off x="1996675" y="2372709"/>
            <a:ext cx="821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 3">
  <p:cSld name="Introduction_3">
    <p:bg>
      <p:bgPr>
        <a:solidFill>
          <a:srgbClr val="262626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>
            <a:spLocks noGrp="1"/>
          </p:cNvSpPr>
          <p:nvPr>
            <p:ph type="sldNum" idx="12"/>
          </p:nvPr>
        </p:nvSpPr>
        <p:spPr>
          <a:xfrm>
            <a:off x="671687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0" name="Google Shape;270;p42"/>
          <p:cNvSpPr/>
          <p:nvPr/>
        </p:nvSpPr>
        <p:spPr>
          <a:xfrm>
            <a:off x="986367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71" name="Google Shape;27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9472"/>
            <a:ext cx="9504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>
            <a:spLocks noGrp="1"/>
          </p:cNvSpPr>
          <p:nvPr>
            <p:ph type="title"/>
          </p:nvPr>
        </p:nvSpPr>
        <p:spPr>
          <a:xfrm>
            <a:off x="671687" y="2235927"/>
            <a:ext cx="8184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ssistant"/>
              <a:buNone/>
              <a:defRPr sz="2400" b="0" i="0" u="none" strike="noStrike" cap="none">
                <a:solidFill>
                  <a:schemeClr val="accent5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42"/>
          <p:cNvSpPr txBox="1">
            <a:spLocks noGrp="1"/>
          </p:cNvSpPr>
          <p:nvPr>
            <p:ph type="body" idx="1"/>
          </p:nvPr>
        </p:nvSpPr>
        <p:spPr>
          <a:xfrm>
            <a:off x="671687" y="2929952"/>
            <a:ext cx="8181600" cy="29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3">
  <p:cSld name="Contents_3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/>
          <p:nvPr/>
        </p:nvSpPr>
        <p:spPr>
          <a:xfrm rot="10800000" flipH="1">
            <a:off x="-1" y="0"/>
            <a:ext cx="3996300" cy="6858000"/>
          </a:xfrm>
          <a:prstGeom prst="rect">
            <a:avLst/>
          </a:prstGeom>
          <a:gradFill>
            <a:gsLst>
              <a:gs pos="0">
                <a:srgbClr val="005698"/>
              </a:gs>
              <a:gs pos="1000">
                <a:srgbClr val="005698"/>
              </a:gs>
              <a:gs pos="100000">
                <a:srgbClr val="A2257C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276" name="Google Shape;27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720527" y="680592"/>
            <a:ext cx="10896000" cy="2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1014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3"/>
          <p:cNvSpPr/>
          <p:nvPr/>
        </p:nvSpPr>
        <p:spPr>
          <a:xfrm>
            <a:off x="4254228" y="6474184"/>
            <a:ext cx="53829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79" name="Google Shape;279;p43"/>
          <p:cNvSpPr txBox="1"/>
          <p:nvPr/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fld id="{00000000-1234-1234-1234-123412341234}" type="slidenum">
              <a:rPr lang="en-GB"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900" b="0" i="0" u="none" strike="noStrike" cap="non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80" name="Google Shape;280;p43"/>
          <p:cNvSpPr txBox="1">
            <a:spLocks noGrp="1"/>
          </p:cNvSpPr>
          <p:nvPr>
            <p:ph type="body" idx="1"/>
          </p:nvPr>
        </p:nvSpPr>
        <p:spPr>
          <a:xfrm>
            <a:off x="4368932" y="1642533"/>
            <a:ext cx="72783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1" name="Google Shape;281;p43"/>
          <p:cNvSpPr txBox="1">
            <a:spLocks noGrp="1"/>
          </p:cNvSpPr>
          <p:nvPr>
            <p:ph type="body" idx="2"/>
          </p:nvPr>
        </p:nvSpPr>
        <p:spPr>
          <a:xfrm>
            <a:off x="671687" y="1642532"/>
            <a:ext cx="2558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o"/>
              <a:defRPr sz="21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mo"/>
              <a:buChar char="→"/>
              <a:defRPr sz="19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 3">
  <p:cSld name="Objective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/>
          <p:nvPr/>
        </p:nvSpPr>
        <p:spPr>
          <a:xfrm rot="10800000" flipH="1">
            <a:off x="3996267" y="0"/>
            <a:ext cx="8195700" cy="6858000"/>
          </a:xfrm>
          <a:prstGeom prst="rect">
            <a:avLst/>
          </a:prstGeom>
          <a:gradFill>
            <a:gsLst>
              <a:gs pos="0">
                <a:srgbClr val="005698"/>
              </a:gs>
              <a:gs pos="1000">
                <a:srgbClr val="005698"/>
              </a:gs>
              <a:gs pos="100000">
                <a:srgbClr val="A2257C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284" name="Google Shape;284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3624" y="2696929"/>
            <a:ext cx="3175200" cy="30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4"/>
          <p:cNvSpPr/>
          <p:nvPr/>
        </p:nvSpPr>
        <p:spPr>
          <a:xfrm>
            <a:off x="4254228" y="6474184"/>
            <a:ext cx="53829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86" name="Google Shape;286;p44"/>
          <p:cNvSpPr txBox="1">
            <a:spLocks noGrp="1"/>
          </p:cNvSpPr>
          <p:nvPr>
            <p:ph type="sldNum" idx="12"/>
          </p:nvPr>
        </p:nvSpPr>
        <p:spPr>
          <a:xfrm>
            <a:off x="101001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0318" y="6379472"/>
            <a:ext cx="9504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>
            <a:spLocks noGrp="1"/>
          </p:cNvSpPr>
          <p:nvPr>
            <p:ph type="body" idx="1"/>
          </p:nvPr>
        </p:nvSpPr>
        <p:spPr>
          <a:xfrm>
            <a:off x="4671483" y="1643260"/>
            <a:ext cx="6851100" cy="3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9" name="Google Shape;289;p44"/>
          <p:cNvSpPr txBox="1">
            <a:spLocks noGrp="1"/>
          </p:cNvSpPr>
          <p:nvPr>
            <p:ph type="body" idx="2"/>
          </p:nvPr>
        </p:nvSpPr>
        <p:spPr>
          <a:xfrm>
            <a:off x="671687" y="1642532"/>
            <a:ext cx="2558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o"/>
              <a:defRPr sz="21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mo"/>
              <a:buChar char="→"/>
              <a:defRPr sz="19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3">
  <p:cSld name="Section Divider 1_3">
    <p:bg>
      <p:bgPr>
        <a:gradFill>
          <a:gsLst>
            <a:gs pos="0">
              <a:srgbClr val="005698"/>
            </a:gs>
            <a:gs pos="1000">
              <a:srgbClr val="005698"/>
            </a:gs>
            <a:gs pos="100000">
              <a:srgbClr val="A2257C"/>
            </a:gs>
          </a:gsLst>
          <a:lin ang="18900044" scaled="0"/>
        </a:gra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3740" y="1624165"/>
            <a:ext cx="4624800" cy="46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5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Google Shape;293;p45"/>
          <p:cNvSpPr txBox="1">
            <a:spLocks noGrp="1"/>
          </p:cNvSpPr>
          <p:nvPr>
            <p:ph type="body" idx="2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- Dark 3">
  <p:cSld name="Section Divider 1 - Dark_3">
    <p:bg>
      <p:bgPr>
        <a:solidFill>
          <a:srgbClr val="262626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3740" y="1624165"/>
            <a:ext cx="4624800" cy="46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6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7" name="Google Shape;297;p46"/>
          <p:cNvSpPr txBox="1">
            <a:spLocks noGrp="1"/>
          </p:cNvSpPr>
          <p:nvPr>
            <p:ph type="body" idx="2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and BW Image 3">
  <p:cSld name="Section Divider 1 and BW Image_3">
    <p:bg>
      <p:bgPr>
        <a:solidFill>
          <a:schemeClr val="lt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/>
          <p:nvPr/>
        </p:nvSpPr>
        <p:spPr>
          <a:xfrm rot="10800000" flipH="1">
            <a:off x="-6713" y="0"/>
            <a:ext cx="8402100" cy="6858000"/>
          </a:xfrm>
          <a:prstGeom prst="rect">
            <a:avLst/>
          </a:prstGeom>
          <a:gradFill>
            <a:gsLst>
              <a:gs pos="0">
                <a:srgbClr val="005698"/>
              </a:gs>
              <a:gs pos="1000">
                <a:srgbClr val="005698"/>
              </a:gs>
              <a:gs pos="100000">
                <a:srgbClr val="A2257C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00" name="Google Shape;300;p47"/>
          <p:cNvSpPr>
            <a:spLocks noGrp="1"/>
          </p:cNvSpPr>
          <p:nvPr>
            <p:ph type="pic" idx="2"/>
          </p:nvPr>
        </p:nvSpPr>
        <p:spPr>
          <a:xfrm>
            <a:off x="8395103" y="0"/>
            <a:ext cx="37971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1" name="Google Shape;301;p47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2" name="Google Shape;302;p47"/>
          <p:cNvSpPr txBox="1">
            <a:spLocks noGrp="1"/>
          </p:cNvSpPr>
          <p:nvPr>
            <p:ph type="body" idx="3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">
  <p:cSld name="Title and Content_3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5698"/>
              </a:gs>
              <a:gs pos="1000">
                <a:srgbClr val="005698"/>
              </a:gs>
              <a:gs pos="100000">
                <a:srgbClr val="A2257C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05" name="Google Shape;305;p48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6" name="Google Shape;306;p48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07" name="Google Shape;307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4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8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48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8824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3">
  <p:cSld name="Title and Subtitle_3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5698"/>
              </a:gs>
              <a:gs pos="1000">
                <a:srgbClr val="005698"/>
              </a:gs>
              <a:gs pos="100000">
                <a:srgbClr val="A2257C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12" name="Google Shape;312;p49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3" name="Google Shape;313;p49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14" name="Google Shape;31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4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9"/>
          <p:cNvSpPr txBox="1">
            <a:spLocks noGrp="1"/>
          </p:cNvSpPr>
          <p:nvPr>
            <p:ph type="body" idx="1"/>
          </p:nvPr>
        </p:nvSpPr>
        <p:spPr>
          <a:xfrm>
            <a:off x="603955" y="2177080"/>
            <a:ext cx="81675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6" name="Google Shape;316;p49"/>
          <p:cNvSpPr txBox="1">
            <a:spLocks noGrp="1"/>
          </p:cNvSpPr>
          <p:nvPr>
            <p:ph type="body" idx="2"/>
          </p:nvPr>
        </p:nvSpPr>
        <p:spPr>
          <a:xfrm>
            <a:off x="603955" y="1272725"/>
            <a:ext cx="1091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Arial"/>
              <a:buNone/>
              <a:defRPr sz="2100" b="0" i="1" u="none" strike="noStrike" cap="none">
                <a:solidFill>
                  <a:schemeClr val="accent5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7" name="Google Shape;317;p49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3">
  <p:cSld name="Two Columns_3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5698"/>
              </a:gs>
              <a:gs pos="1000">
                <a:srgbClr val="005698"/>
              </a:gs>
              <a:gs pos="100000">
                <a:srgbClr val="A2257C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20" name="Google Shape;320;p50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1" name="Google Shape;321;p50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22" name="Google Shape;322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4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0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0517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4" name="Google Shape;324;p50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50"/>
          <p:cNvSpPr txBox="1">
            <a:spLocks noGrp="1"/>
          </p:cNvSpPr>
          <p:nvPr>
            <p:ph type="body" idx="2"/>
          </p:nvPr>
        </p:nvSpPr>
        <p:spPr>
          <a:xfrm>
            <a:off x="6470779" y="1766668"/>
            <a:ext cx="50517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bg>
      <p:bgPr>
        <a:solidFill>
          <a:srgbClr val="262626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671687" y="2235927"/>
            <a:ext cx="8184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BE2B"/>
              </a:buClr>
              <a:buSzPts val="1900"/>
              <a:buFont typeface="Assistant"/>
              <a:buNone/>
              <a:defRPr sz="2400" b="0" i="0" u="none" strike="noStrike" cap="none">
                <a:solidFill>
                  <a:srgbClr val="97BE2B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675217" y="2929952"/>
            <a:ext cx="8181600" cy="29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671687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986367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9472"/>
            <a:ext cx="950400" cy="2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Image 3">
  <p:cSld name="Content and Image_3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>
            <a:spLocks noGrp="1"/>
          </p:cNvSpPr>
          <p:nvPr>
            <p:ph type="pic" idx="2"/>
          </p:nvPr>
        </p:nvSpPr>
        <p:spPr>
          <a:xfrm>
            <a:off x="6688667" y="0"/>
            <a:ext cx="5503200" cy="6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8" name="Google Shape;328;p51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5698"/>
              </a:gs>
              <a:gs pos="1000">
                <a:srgbClr val="005698"/>
              </a:gs>
              <a:gs pos="100000">
                <a:srgbClr val="A2257C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29" name="Google Shape;329;p51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0" name="Google Shape;330;p51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31" name="Google Shape;331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4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1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8824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3" name="Google Shape;333;p51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58824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_3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5698"/>
              </a:gs>
              <a:gs pos="1000">
                <a:srgbClr val="005698"/>
              </a:gs>
              <a:gs pos="100000">
                <a:srgbClr val="A2257C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36" name="Google Shape;336;p52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7" name="Google Shape;337;p52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38" name="Google Shape;338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4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2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Blank_3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5698"/>
              </a:gs>
              <a:gs pos="1000">
                <a:srgbClr val="005698"/>
              </a:gs>
              <a:gs pos="100000">
                <a:srgbClr val="A2257C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42" name="Google Shape;342;p53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3" name="Google Shape;343;p53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44" name="Google Shape;344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4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outout 3">
  <p:cSld name="Shoutout_3">
    <p:bg>
      <p:bgPr>
        <a:gradFill>
          <a:gsLst>
            <a:gs pos="0">
              <a:srgbClr val="005698"/>
            </a:gs>
            <a:gs pos="1000">
              <a:srgbClr val="005698"/>
            </a:gs>
            <a:gs pos="100000">
              <a:srgbClr val="9A287D"/>
            </a:gs>
          </a:gsLst>
          <a:lin ang="18900044" scaled="0"/>
        </a:gra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/>
          <p:nvPr/>
        </p:nvSpPr>
        <p:spPr>
          <a:xfrm>
            <a:off x="154153" y="126123"/>
            <a:ext cx="11897700" cy="66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alibri"/>
              <a:buNone/>
            </a:pPr>
            <a:endParaRPr sz="3100" b="0" i="0" u="none" strike="noStrike" cap="non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47" name="Google Shape;347;p54"/>
          <p:cNvSpPr txBox="1">
            <a:spLocks noGrp="1"/>
          </p:cNvSpPr>
          <p:nvPr>
            <p:ph type="body" idx="1"/>
          </p:nvPr>
        </p:nvSpPr>
        <p:spPr>
          <a:xfrm>
            <a:off x="4689074" y="239984"/>
            <a:ext cx="28281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9B2277"/>
              </a:buClr>
              <a:buSzPts val="1900"/>
              <a:buFont typeface="Arial"/>
              <a:buNone/>
              <a:defRPr sz="26500" b="0" i="0" u="none" strike="noStrike" cap="none">
                <a:solidFill>
                  <a:srgbClr val="9B2277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8" name="Google Shape;348;p54"/>
          <p:cNvSpPr txBox="1">
            <a:spLocks noGrp="1"/>
          </p:cNvSpPr>
          <p:nvPr>
            <p:ph type="body" idx="2"/>
          </p:nvPr>
        </p:nvSpPr>
        <p:spPr>
          <a:xfrm>
            <a:off x="4384274" y="4470400"/>
            <a:ext cx="3437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9B2277"/>
              </a:buClr>
              <a:buSzPts val="1900"/>
              <a:buFont typeface="Arial"/>
              <a:buNone/>
              <a:defRPr sz="26500" b="0" i="0" u="none" strike="noStrike" cap="none">
                <a:solidFill>
                  <a:srgbClr val="9B2277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9" name="Google Shape;349;p54"/>
          <p:cNvSpPr txBox="1">
            <a:spLocks noGrp="1"/>
          </p:cNvSpPr>
          <p:nvPr>
            <p:ph type="sldNum" idx="12"/>
          </p:nvPr>
        </p:nvSpPr>
        <p:spPr>
          <a:xfrm>
            <a:off x="603955" y="6413556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0" name="Google Shape;350;p54"/>
          <p:cNvSpPr/>
          <p:nvPr/>
        </p:nvSpPr>
        <p:spPr>
          <a:xfrm>
            <a:off x="918635" y="6410569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51" name="Google Shape;351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1014" y="6313241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4"/>
          <p:cNvSpPr txBox="1">
            <a:spLocks noGrp="1"/>
          </p:cNvSpPr>
          <p:nvPr>
            <p:ph type="body" idx="3"/>
          </p:nvPr>
        </p:nvSpPr>
        <p:spPr>
          <a:xfrm>
            <a:off x="1996675" y="3087704"/>
            <a:ext cx="821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595959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54"/>
          <p:cNvSpPr txBox="1">
            <a:spLocks noGrp="1"/>
          </p:cNvSpPr>
          <p:nvPr>
            <p:ph type="body" idx="4"/>
          </p:nvPr>
        </p:nvSpPr>
        <p:spPr>
          <a:xfrm>
            <a:off x="1996675" y="2372709"/>
            <a:ext cx="821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 4">
  <p:cSld name="Introduction_4">
    <p:bg>
      <p:bgPr>
        <a:solidFill>
          <a:srgbClr val="262626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5"/>
          <p:cNvSpPr txBox="1">
            <a:spLocks noGrp="1"/>
          </p:cNvSpPr>
          <p:nvPr>
            <p:ph type="sldNum" idx="12"/>
          </p:nvPr>
        </p:nvSpPr>
        <p:spPr>
          <a:xfrm>
            <a:off x="671687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6" name="Google Shape;356;p55"/>
          <p:cNvSpPr/>
          <p:nvPr/>
        </p:nvSpPr>
        <p:spPr>
          <a:xfrm>
            <a:off x="986367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57" name="Google Shape;357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9472"/>
            <a:ext cx="9504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5"/>
          <p:cNvSpPr txBox="1">
            <a:spLocks noGrp="1"/>
          </p:cNvSpPr>
          <p:nvPr>
            <p:ph type="title"/>
          </p:nvPr>
        </p:nvSpPr>
        <p:spPr>
          <a:xfrm>
            <a:off x="671687" y="2235927"/>
            <a:ext cx="8184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ssistant"/>
              <a:buNone/>
              <a:defRPr sz="2400" b="0" i="0" u="none" strike="noStrike" cap="none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55"/>
          <p:cNvSpPr txBox="1">
            <a:spLocks noGrp="1"/>
          </p:cNvSpPr>
          <p:nvPr>
            <p:ph type="body" idx="1"/>
          </p:nvPr>
        </p:nvSpPr>
        <p:spPr>
          <a:xfrm>
            <a:off x="671687" y="2929952"/>
            <a:ext cx="8181600" cy="29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4">
  <p:cSld name="Contents_4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/>
          <p:nvPr/>
        </p:nvSpPr>
        <p:spPr>
          <a:xfrm rot="10800000" flipH="1">
            <a:off x="-1" y="0"/>
            <a:ext cx="3996300" cy="6858000"/>
          </a:xfrm>
          <a:prstGeom prst="rect">
            <a:avLst/>
          </a:prstGeom>
          <a:gradFill>
            <a:gsLst>
              <a:gs pos="0">
                <a:srgbClr val="A2257C"/>
              </a:gs>
              <a:gs pos="1000">
                <a:srgbClr val="A2257C"/>
              </a:gs>
              <a:gs pos="100000">
                <a:srgbClr val="E4702A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62" name="Google Shape;362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720527" y="680592"/>
            <a:ext cx="10896000" cy="2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04354" y="6376856"/>
            <a:ext cx="9183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6"/>
          <p:cNvSpPr/>
          <p:nvPr/>
        </p:nvSpPr>
        <p:spPr>
          <a:xfrm>
            <a:off x="4254228" y="6474184"/>
            <a:ext cx="53826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65" name="Google Shape;365;p56"/>
          <p:cNvSpPr txBox="1"/>
          <p:nvPr/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fld id="{00000000-1234-1234-1234-123412341234}" type="slidenum">
              <a:rPr lang="en-GB"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900" b="0" i="0" u="none" strike="noStrike" cap="non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66" name="Google Shape;366;p56"/>
          <p:cNvSpPr txBox="1">
            <a:spLocks noGrp="1"/>
          </p:cNvSpPr>
          <p:nvPr>
            <p:ph type="body" idx="1"/>
          </p:nvPr>
        </p:nvSpPr>
        <p:spPr>
          <a:xfrm>
            <a:off x="4368932" y="1642533"/>
            <a:ext cx="72783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7" name="Google Shape;367;p56"/>
          <p:cNvSpPr txBox="1">
            <a:spLocks noGrp="1"/>
          </p:cNvSpPr>
          <p:nvPr>
            <p:ph type="body" idx="2"/>
          </p:nvPr>
        </p:nvSpPr>
        <p:spPr>
          <a:xfrm>
            <a:off x="671687" y="1642532"/>
            <a:ext cx="2557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o"/>
              <a:defRPr sz="21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mo"/>
              <a:buChar char="→"/>
              <a:defRPr sz="19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8" name="Google Shape;368;p5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 4">
  <p:cSld name="Objective_4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7"/>
          <p:cNvSpPr/>
          <p:nvPr/>
        </p:nvSpPr>
        <p:spPr>
          <a:xfrm rot="10800000" flipH="1">
            <a:off x="3996267" y="0"/>
            <a:ext cx="8195700" cy="6858000"/>
          </a:xfrm>
          <a:prstGeom prst="rect">
            <a:avLst/>
          </a:prstGeom>
          <a:gradFill>
            <a:gsLst>
              <a:gs pos="0">
                <a:srgbClr val="A2257C"/>
              </a:gs>
              <a:gs pos="1000">
                <a:srgbClr val="A2257C"/>
              </a:gs>
              <a:gs pos="100000">
                <a:srgbClr val="E4702A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71" name="Google Shape;371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4852" y="2818037"/>
            <a:ext cx="3304200" cy="21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7"/>
          <p:cNvSpPr/>
          <p:nvPr/>
        </p:nvSpPr>
        <p:spPr>
          <a:xfrm>
            <a:off x="4254228" y="6474184"/>
            <a:ext cx="53826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373" name="Google Shape;37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0318" y="6379472"/>
            <a:ext cx="9504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7"/>
          <p:cNvSpPr txBox="1">
            <a:spLocks noGrp="1"/>
          </p:cNvSpPr>
          <p:nvPr>
            <p:ph type="body" idx="1"/>
          </p:nvPr>
        </p:nvSpPr>
        <p:spPr>
          <a:xfrm>
            <a:off x="4671483" y="1643260"/>
            <a:ext cx="6851100" cy="3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5" name="Google Shape;375;p57"/>
          <p:cNvSpPr txBox="1">
            <a:spLocks noGrp="1"/>
          </p:cNvSpPr>
          <p:nvPr>
            <p:ph type="body" idx="2"/>
          </p:nvPr>
        </p:nvSpPr>
        <p:spPr>
          <a:xfrm>
            <a:off x="671687" y="1642532"/>
            <a:ext cx="2557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o"/>
              <a:defRPr sz="21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mo"/>
              <a:buChar char="→"/>
              <a:defRPr sz="19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6" name="Google Shape;376;p57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4">
  <p:cSld name="Section Divider 1_4">
    <p:bg>
      <p:bgPr>
        <a:gradFill>
          <a:gsLst>
            <a:gs pos="0">
              <a:srgbClr val="A2257C"/>
            </a:gs>
            <a:gs pos="1000">
              <a:srgbClr val="A2257C"/>
            </a:gs>
            <a:gs pos="100000">
              <a:srgbClr val="E4702A"/>
            </a:gs>
          </a:gsLst>
          <a:lin ang="18900044" scaled="0"/>
        </a:gra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34812" y="1809947"/>
            <a:ext cx="5439600" cy="4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8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6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0" name="Google Shape;380;p58"/>
          <p:cNvSpPr txBox="1">
            <a:spLocks noGrp="1"/>
          </p:cNvSpPr>
          <p:nvPr>
            <p:ph type="body" idx="2"/>
          </p:nvPr>
        </p:nvSpPr>
        <p:spPr>
          <a:xfrm>
            <a:off x="671700" y="2108188"/>
            <a:ext cx="5567700" cy="17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1" name="Google Shape;381;p5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- Dark 4">
  <p:cSld name="Section Divider 1 - Dark_4">
    <p:bg>
      <p:bgPr>
        <a:solidFill>
          <a:srgbClr val="262626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34812" y="1809947"/>
            <a:ext cx="5439600" cy="4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9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6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5" name="Google Shape;385;p59"/>
          <p:cNvSpPr txBox="1">
            <a:spLocks noGrp="1"/>
          </p:cNvSpPr>
          <p:nvPr>
            <p:ph type="body" idx="2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6" name="Google Shape;386;p5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and BW Image 4">
  <p:cSld name="Section Divider 1 and BW Image_4">
    <p:bg>
      <p:bgPr>
        <a:solidFill>
          <a:schemeClr val="lt1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/>
          <p:nvPr/>
        </p:nvSpPr>
        <p:spPr>
          <a:xfrm rot="10800000" flipH="1">
            <a:off x="-6715" y="0"/>
            <a:ext cx="8401800" cy="6858000"/>
          </a:xfrm>
          <a:prstGeom prst="rect">
            <a:avLst/>
          </a:prstGeom>
          <a:gradFill>
            <a:gsLst>
              <a:gs pos="0">
                <a:srgbClr val="A2257C"/>
              </a:gs>
              <a:gs pos="1000">
                <a:srgbClr val="A2257C"/>
              </a:gs>
              <a:gs pos="100000">
                <a:srgbClr val="E4702A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89" name="Google Shape;389;p60"/>
          <p:cNvSpPr>
            <a:spLocks noGrp="1"/>
          </p:cNvSpPr>
          <p:nvPr>
            <p:ph type="pic" idx="2"/>
          </p:nvPr>
        </p:nvSpPr>
        <p:spPr>
          <a:xfrm>
            <a:off x="8395103" y="0"/>
            <a:ext cx="3797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0" name="Google Shape;390;p60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6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1" name="Google Shape;391;p60"/>
          <p:cNvSpPr txBox="1">
            <a:spLocks noGrp="1"/>
          </p:cNvSpPr>
          <p:nvPr>
            <p:ph type="body" idx="3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2" name="Google Shape;392;p6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300"/>
              <a:buFont typeface="Lucida Sans"/>
              <a:buNone/>
              <a:defRPr sz="1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 rot="10800000" flipH="1">
            <a:off x="0" y="0"/>
            <a:ext cx="3996300" cy="6858000"/>
          </a:xfrm>
          <a:prstGeom prst="rect">
            <a:avLst/>
          </a:prstGeom>
          <a:gradFill>
            <a:gsLst>
              <a:gs pos="0">
                <a:srgbClr val="A6C638"/>
              </a:gs>
              <a:gs pos="100000">
                <a:srgbClr val="479951"/>
              </a:gs>
            </a:gsLst>
            <a:lin ang="2700000" scaled="0"/>
          </a:gradFill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368932" y="1642533"/>
            <a:ext cx="72783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720527" y="674447"/>
            <a:ext cx="10926600" cy="2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>
            <a:off x="4254228" y="6474184"/>
            <a:ext cx="53826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671687" y="1642532"/>
            <a:ext cx="2557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o"/>
              <a:defRPr sz="21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mo"/>
              <a:buChar char="→"/>
              <a:defRPr sz="19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0318" y="6379472"/>
            <a:ext cx="912300" cy="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4">
  <p:cSld name="Title and Content_4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2257C"/>
              </a:gs>
              <a:gs pos="1000">
                <a:srgbClr val="A2257C"/>
              </a:gs>
              <a:gs pos="100000">
                <a:srgbClr val="E4702A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95" name="Google Shape;395;p61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6" name="Google Shape;396;p61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397" name="Google Shape;397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4354" y="6376856"/>
            <a:ext cx="9183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1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5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61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8821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4">
  <p:cSld name="Title and Subtitle_4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2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2257C"/>
              </a:gs>
              <a:gs pos="1000">
                <a:srgbClr val="A2257C"/>
              </a:gs>
              <a:gs pos="100000">
                <a:srgbClr val="E4702A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402" name="Google Shape;402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4354" y="6376856"/>
            <a:ext cx="9183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2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04" name="Google Shape;404;p62"/>
          <p:cNvSpPr txBox="1">
            <a:spLocks noGrp="1"/>
          </p:cNvSpPr>
          <p:nvPr>
            <p:ph type="body" idx="1"/>
          </p:nvPr>
        </p:nvSpPr>
        <p:spPr>
          <a:xfrm>
            <a:off x="603955" y="2177080"/>
            <a:ext cx="81675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5" name="Google Shape;405;p62"/>
          <p:cNvSpPr txBox="1">
            <a:spLocks noGrp="1"/>
          </p:cNvSpPr>
          <p:nvPr>
            <p:ph type="body" idx="2"/>
          </p:nvPr>
        </p:nvSpPr>
        <p:spPr>
          <a:xfrm>
            <a:off x="603955" y="1272725"/>
            <a:ext cx="109185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None/>
              <a:defRPr sz="2100" b="0" i="1" u="none" strike="noStrike" cap="none">
                <a:solidFill>
                  <a:schemeClr val="accent6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6" name="Google Shape;406;p62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5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62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4">
  <p:cSld name="Two Columns_4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2257C"/>
              </a:gs>
              <a:gs pos="1000">
                <a:srgbClr val="A2257C"/>
              </a:gs>
              <a:gs pos="100000">
                <a:srgbClr val="E4702A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410" name="Google Shape;410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4354" y="6376856"/>
            <a:ext cx="9183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3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12" name="Google Shape;412;p63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0517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3" name="Google Shape;413;p63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5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63"/>
          <p:cNvSpPr txBox="1">
            <a:spLocks noGrp="1"/>
          </p:cNvSpPr>
          <p:nvPr>
            <p:ph type="body" idx="2"/>
          </p:nvPr>
        </p:nvSpPr>
        <p:spPr>
          <a:xfrm>
            <a:off x="6470779" y="1766668"/>
            <a:ext cx="50517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5" name="Google Shape;415;p63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Image 4">
  <p:cSld name="Content and Image_4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4"/>
          <p:cNvSpPr>
            <a:spLocks noGrp="1"/>
          </p:cNvSpPr>
          <p:nvPr>
            <p:ph type="pic" idx="2"/>
          </p:nvPr>
        </p:nvSpPr>
        <p:spPr>
          <a:xfrm>
            <a:off x="6688667" y="0"/>
            <a:ext cx="5503200" cy="6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8" name="Google Shape;418;p64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2257C"/>
              </a:gs>
              <a:gs pos="1000">
                <a:srgbClr val="A2257C"/>
              </a:gs>
              <a:gs pos="100000">
                <a:srgbClr val="E4702A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419" name="Google Shape;419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4354" y="6376856"/>
            <a:ext cx="9183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4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21" name="Google Shape;421;p64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8821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2" name="Google Shape;422;p64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58821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64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_4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5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2257C"/>
              </a:gs>
              <a:gs pos="1000">
                <a:srgbClr val="A2257C"/>
              </a:gs>
              <a:gs pos="100000">
                <a:srgbClr val="E4702A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426" name="Google Shape;42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4354" y="6376856"/>
            <a:ext cx="9183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5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28" name="Google Shape;428;p65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5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65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4">
  <p:cSld name="Blank_4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6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2257C"/>
              </a:gs>
              <a:gs pos="1000">
                <a:srgbClr val="A2257C"/>
              </a:gs>
              <a:gs pos="100000">
                <a:srgbClr val="E4702A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432" name="Google Shape;432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4354" y="6376856"/>
            <a:ext cx="9183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6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34" name="Google Shape;434;p66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outout 4">
  <p:cSld name="Shoutout_4">
    <p:bg>
      <p:bgPr>
        <a:gradFill>
          <a:gsLst>
            <a:gs pos="0">
              <a:srgbClr val="9A287D"/>
            </a:gs>
            <a:gs pos="1000">
              <a:srgbClr val="9A287D"/>
            </a:gs>
            <a:gs pos="100000">
              <a:srgbClr val="E4702A"/>
            </a:gs>
          </a:gsLst>
          <a:lin ang="18900044" scaled="0"/>
        </a:gra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7"/>
          <p:cNvSpPr/>
          <p:nvPr/>
        </p:nvSpPr>
        <p:spPr>
          <a:xfrm>
            <a:off x="154153" y="126123"/>
            <a:ext cx="11897700" cy="66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alibri"/>
              <a:buNone/>
            </a:pPr>
            <a:endParaRPr sz="3100" b="0" i="0" u="none" strike="noStrike" cap="non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37" name="Google Shape;437;p67"/>
          <p:cNvSpPr txBox="1">
            <a:spLocks noGrp="1"/>
          </p:cNvSpPr>
          <p:nvPr>
            <p:ph type="body" idx="1"/>
          </p:nvPr>
        </p:nvSpPr>
        <p:spPr>
          <a:xfrm>
            <a:off x="4689074" y="239984"/>
            <a:ext cx="28278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E4702A"/>
              </a:buClr>
              <a:buSzPts val="1900"/>
              <a:buFont typeface="Arial"/>
              <a:buNone/>
              <a:defRPr sz="26500" b="0" i="0" u="none" strike="noStrike" cap="none">
                <a:solidFill>
                  <a:srgbClr val="E4702A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8" name="Google Shape;438;p67"/>
          <p:cNvSpPr txBox="1">
            <a:spLocks noGrp="1"/>
          </p:cNvSpPr>
          <p:nvPr>
            <p:ph type="body" idx="2"/>
          </p:nvPr>
        </p:nvSpPr>
        <p:spPr>
          <a:xfrm>
            <a:off x="4384274" y="4470400"/>
            <a:ext cx="34374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E4702A"/>
              </a:buClr>
              <a:buSzPts val="1900"/>
              <a:buFont typeface="Arial"/>
              <a:buNone/>
              <a:defRPr sz="26500" b="0" i="0" u="none" strike="noStrike" cap="none">
                <a:solidFill>
                  <a:srgbClr val="E4702A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39" name="Google Shape;439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4354" y="6255219"/>
            <a:ext cx="9183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7"/>
          <p:cNvSpPr txBox="1">
            <a:spLocks noGrp="1"/>
          </p:cNvSpPr>
          <p:nvPr>
            <p:ph type="sldNum" idx="12"/>
          </p:nvPr>
        </p:nvSpPr>
        <p:spPr>
          <a:xfrm>
            <a:off x="603955" y="6355535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1" name="Google Shape;441;p67"/>
          <p:cNvSpPr/>
          <p:nvPr/>
        </p:nvSpPr>
        <p:spPr>
          <a:xfrm>
            <a:off x="918635" y="6352548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42" name="Google Shape;442;p67"/>
          <p:cNvSpPr txBox="1">
            <a:spLocks noGrp="1"/>
          </p:cNvSpPr>
          <p:nvPr>
            <p:ph type="body" idx="3"/>
          </p:nvPr>
        </p:nvSpPr>
        <p:spPr>
          <a:xfrm>
            <a:off x="1996675" y="3087704"/>
            <a:ext cx="82128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595959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3" name="Google Shape;443;p67"/>
          <p:cNvSpPr txBox="1">
            <a:spLocks noGrp="1"/>
          </p:cNvSpPr>
          <p:nvPr>
            <p:ph type="body" idx="4"/>
          </p:nvPr>
        </p:nvSpPr>
        <p:spPr>
          <a:xfrm>
            <a:off x="1996675" y="2372709"/>
            <a:ext cx="82128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Dark Background">
  <p:cSld name="Cover - Dark Background_1">
    <p:bg>
      <p:bgPr>
        <a:solidFill>
          <a:srgbClr val="262626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8"/>
          <p:cNvSpPr txBox="1">
            <a:spLocks noGrp="1"/>
          </p:cNvSpPr>
          <p:nvPr>
            <p:ph type="title"/>
          </p:nvPr>
        </p:nvSpPr>
        <p:spPr>
          <a:xfrm>
            <a:off x="671688" y="1529269"/>
            <a:ext cx="5397900" cy="30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Lucida Sans"/>
              <a:buNone/>
              <a:defRPr sz="40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68"/>
          <p:cNvSpPr txBox="1">
            <a:spLocks noGrp="1"/>
          </p:cNvSpPr>
          <p:nvPr>
            <p:ph type="body" idx="1"/>
          </p:nvPr>
        </p:nvSpPr>
        <p:spPr>
          <a:xfrm>
            <a:off x="670985" y="4875844"/>
            <a:ext cx="5398500" cy="13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7" name="Google Shape;447;p68"/>
          <p:cNvSpPr>
            <a:spLocks noGrp="1"/>
          </p:cNvSpPr>
          <p:nvPr>
            <p:ph type="media" idx="2"/>
          </p:nvPr>
        </p:nvSpPr>
        <p:spPr>
          <a:xfrm>
            <a:off x="6410632" y="0"/>
            <a:ext cx="57813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7F7F7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">
  <p:cSld name="Full Image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0" name="Google Shape;450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33415" y="6481185"/>
            <a:ext cx="672000" cy="1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9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2" name="Google Shape;452;p69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White Background">
  <p:cSld name="Cover - White Background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>
            <a:spLocks noGrp="1"/>
          </p:cNvSpPr>
          <p:nvPr>
            <p:ph type="title"/>
          </p:nvPr>
        </p:nvSpPr>
        <p:spPr>
          <a:xfrm>
            <a:off x="671688" y="1529269"/>
            <a:ext cx="5397900" cy="30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Lucida Sans"/>
              <a:buNone/>
              <a:defRPr sz="40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7" name="Google Shape;457;p71"/>
          <p:cNvSpPr txBox="1">
            <a:spLocks noGrp="1"/>
          </p:cNvSpPr>
          <p:nvPr>
            <p:ph type="body" idx="1"/>
          </p:nvPr>
        </p:nvSpPr>
        <p:spPr>
          <a:xfrm>
            <a:off x="670985" y="4875844"/>
            <a:ext cx="5398500" cy="13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6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8" name="Google Shape;458;p71"/>
          <p:cNvSpPr>
            <a:spLocks noGrp="1"/>
          </p:cNvSpPr>
          <p:nvPr>
            <p:ph type="media" idx="2"/>
          </p:nvPr>
        </p:nvSpPr>
        <p:spPr>
          <a:xfrm>
            <a:off x="6410632" y="0"/>
            <a:ext cx="57813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7F7F7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">
  <p:cSld name="Objectiv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 rot="10800000" flipH="1">
            <a:off x="3996267" y="0"/>
            <a:ext cx="8195700" cy="6858000"/>
          </a:xfrm>
          <a:prstGeom prst="rect">
            <a:avLst/>
          </a:prstGeom>
          <a:gradFill>
            <a:gsLst>
              <a:gs pos="0">
                <a:srgbClr val="A6C638"/>
              </a:gs>
              <a:gs pos="100000">
                <a:srgbClr val="479951"/>
              </a:gs>
            </a:gsLst>
            <a:lin ang="2700000" scaled="0"/>
          </a:gradFill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4671483" y="1643260"/>
            <a:ext cx="6851100" cy="3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3" name="Google Shape;4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0488" y="2656688"/>
            <a:ext cx="3188100" cy="30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/>
          <p:nvPr/>
        </p:nvSpPr>
        <p:spPr>
          <a:xfrm>
            <a:off x="4254228" y="6474184"/>
            <a:ext cx="53826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0318" y="6379472"/>
            <a:ext cx="9504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671672" y="1642479"/>
            <a:ext cx="3324600" cy="4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o"/>
              <a:defRPr sz="21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mo"/>
              <a:buChar char="→"/>
              <a:defRPr sz="19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 1">
  <p:cSld name="Introduction_1">
    <p:bg>
      <p:bgPr>
        <a:solidFill>
          <a:srgbClr val="262626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2"/>
          <p:cNvSpPr txBox="1">
            <a:spLocks noGrp="1"/>
          </p:cNvSpPr>
          <p:nvPr>
            <p:ph type="sldNum" idx="12"/>
          </p:nvPr>
        </p:nvSpPr>
        <p:spPr>
          <a:xfrm>
            <a:off x="671687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1" name="Google Shape;461;p72"/>
          <p:cNvSpPr/>
          <p:nvPr/>
        </p:nvSpPr>
        <p:spPr>
          <a:xfrm>
            <a:off x="986367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462" name="Google Shape;462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9472"/>
            <a:ext cx="9504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2"/>
          <p:cNvSpPr txBox="1">
            <a:spLocks noGrp="1"/>
          </p:cNvSpPr>
          <p:nvPr>
            <p:ph type="title"/>
          </p:nvPr>
        </p:nvSpPr>
        <p:spPr>
          <a:xfrm>
            <a:off x="671687" y="2235927"/>
            <a:ext cx="8184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ssistant"/>
              <a:buNone/>
              <a:defRPr sz="2400" b="0" i="0" u="none" strike="noStrike" cap="none">
                <a:solidFill>
                  <a:schemeClr val="accen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72"/>
          <p:cNvSpPr txBox="1">
            <a:spLocks noGrp="1"/>
          </p:cNvSpPr>
          <p:nvPr>
            <p:ph type="body" idx="1"/>
          </p:nvPr>
        </p:nvSpPr>
        <p:spPr>
          <a:xfrm>
            <a:off x="671687" y="2929952"/>
            <a:ext cx="8181600" cy="29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_1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3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8C48"/>
              </a:gs>
              <a:gs pos="5000">
                <a:srgbClr val="008C48"/>
              </a:gs>
              <a:gs pos="100000">
                <a:srgbClr val="00B8E1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467" name="Google Shape;467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6859"/>
            <a:ext cx="9180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3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9" name="Google Shape;469;p73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70" name="Google Shape;470;p73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8824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1" name="Google Shape;471;p73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bg>
      <p:bgPr>
        <a:solidFill>
          <a:srgbClr val="262626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4"/>
          <p:cNvSpPr/>
          <p:nvPr/>
        </p:nvSpPr>
        <p:spPr>
          <a:xfrm>
            <a:off x="671687" y="2235925"/>
            <a:ext cx="45639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ucida Sans"/>
              <a:buNone/>
            </a:pPr>
            <a:r>
              <a:rPr lang="en-GB" sz="40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Thank you</a:t>
            </a:r>
            <a:endParaRPr sz="4000" b="0" i="0" u="sng" strike="noStrike" cap="non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2"/>
            </a:endParaRPr>
          </a:p>
        </p:txBody>
      </p:sp>
      <p:pic>
        <p:nvPicPr>
          <p:cNvPr id="474" name="Google Shape;47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855" y="3951804"/>
            <a:ext cx="2061600" cy="4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8326" y="1624165"/>
            <a:ext cx="4792801" cy="479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bg>
      <p:bgPr>
        <a:solidFill>
          <a:srgbClr val="262626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5"/>
          <p:cNvSpPr txBox="1">
            <a:spLocks noGrp="1"/>
          </p:cNvSpPr>
          <p:nvPr>
            <p:ph type="title"/>
          </p:nvPr>
        </p:nvSpPr>
        <p:spPr>
          <a:xfrm>
            <a:off x="671687" y="2235927"/>
            <a:ext cx="8184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BE2B"/>
              </a:buClr>
              <a:buSzPts val="1900"/>
              <a:buFont typeface="Assistant"/>
              <a:buNone/>
              <a:defRPr sz="2400" b="0" i="0" u="none" strike="noStrike" cap="none">
                <a:solidFill>
                  <a:srgbClr val="97BE2B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75"/>
          <p:cNvSpPr txBox="1">
            <a:spLocks noGrp="1"/>
          </p:cNvSpPr>
          <p:nvPr>
            <p:ph type="body" idx="1"/>
          </p:nvPr>
        </p:nvSpPr>
        <p:spPr>
          <a:xfrm>
            <a:off x="675217" y="2929952"/>
            <a:ext cx="8181600" cy="29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7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9" name="Google Shape;479;p75"/>
          <p:cNvSpPr txBox="1">
            <a:spLocks noGrp="1"/>
          </p:cNvSpPr>
          <p:nvPr>
            <p:ph type="sldNum" idx="12"/>
          </p:nvPr>
        </p:nvSpPr>
        <p:spPr>
          <a:xfrm>
            <a:off x="671687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0" name="Google Shape;480;p75"/>
          <p:cNvSpPr/>
          <p:nvPr/>
        </p:nvSpPr>
        <p:spPr>
          <a:xfrm>
            <a:off x="986367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481" name="Google Shape;481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9472"/>
            <a:ext cx="950400" cy="2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6"/>
          <p:cNvSpPr/>
          <p:nvPr/>
        </p:nvSpPr>
        <p:spPr>
          <a:xfrm rot="10800000" flipH="1">
            <a:off x="0" y="0"/>
            <a:ext cx="3996300" cy="6858000"/>
          </a:xfrm>
          <a:prstGeom prst="rect">
            <a:avLst/>
          </a:prstGeom>
          <a:gradFill>
            <a:gsLst>
              <a:gs pos="0">
                <a:srgbClr val="A6C638"/>
              </a:gs>
              <a:gs pos="100000">
                <a:srgbClr val="479951"/>
              </a:gs>
            </a:gsLst>
            <a:lin ang="2700006" scaled="0"/>
          </a:gradFill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84" name="Google Shape;484;p76"/>
          <p:cNvSpPr txBox="1">
            <a:spLocks noGrp="1"/>
          </p:cNvSpPr>
          <p:nvPr>
            <p:ph type="body" idx="1"/>
          </p:nvPr>
        </p:nvSpPr>
        <p:spPr>
          <a:xfrm>
            <a:off x="4368932" y="1642533"/>
            <a:ext cx="72783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85" name="Google Shape;485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720527" y="674447"/>
            <a:ext cx="10926600" cy="2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76"/>
          <p:cNvSpPr/>
          <p:nvPr/>
        </p:nvSpPr>
        <p:spPr>
          <a:xfrm>
            <a:off x="4254228" y="6474184"/>
            <a:ext cx="53826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487" name="Google Shape;487;p76"/>
          <p:cNvSpPr txBox="1">
            <a:spLocks noGrp="1"/>
          </p:cNvSpPr>
          <p:nvPr>
            <p:ph type="body" idx="2"/>
          </p:nvPr>
        </p:nvSpPr>
        <p:spPr>
          <a:xfrm>
            <a:off x="671687" y="1642532"/>
            <a:ext cx="25578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o"/>
              <a:defRPr sz="21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mo"/>
              <a:buChar char="→"/>
              <a:defRPr sz="19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88" name="Google Shape;488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0318" y="6379472"/>
            <a:ext cx="912300" cy="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6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">
  <p:cSld name="Objective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7"/>
          <p:cNvSpPr/>
          <p:nvPr/>
        </p:nvSpPr>
        <p:spPr>
          <a:xfrm rot="10800000" flipH="1">
            <a:off x="3996267" y="0"/>
            <a:ext cx="8195700" cy="6858000"/>
          </a:xfrm>
          <a:prstGeom prst="rect">
            <a:avLst/>
          </a:prstGeom>
          <a:gradFill>
            <a:gsLst>
              <a:gs pos="0">
                <a:srgbClr val="A6C638"/>
              </a:gs>
              <a:gs pos="100000">
                <a:srgbClr val="479951"/>
              </a:gs>
            </a:gsLst>
            <a:lin ang="2700006" scaled="0"/>
          </a:gradFill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92" name="Google Shape;492;p77"/>
          <p:cNvSpPr txBox="1">
            <a:spLocks noGrp="1"/>
          </p:cNvSpPr>
          <p:nvPr>
            <p:ph type="body" idx="1"/>
          </p:nvPr>
        </p:nvSpPr>
        <p:spPr>
          <a:xfrm>
            <a:off x="4671483" y="1643260"/>
            <a:ext cx="6851100" cy="3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93" name="Google Shape;493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0488" y="2656688"/>
            <a:ext cx="3188100" cy="30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7"/>
          <p:cNvSpPr/>
          <p:nvPr/>
        </p:nvSpPr>
        <p:spPr>
          <a:xfrm>
            <a:off x="4254228" y="6474184"/>
            <a:ext cx="53826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495" name="Google Shape;495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0318" y="6379472"/>
            <a:ext cx="9504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7"/>
          <p:cNvSpPr txBox="1">
            <a:spLocks noGrp="1"/>
          </p:cNvSpPr>
          <p:nvPr>
            <p:ph type="body" idx="2"/>
          </p:nvPr>
        </p:nvSpPr>
        <p:spPr>
          <a:xfrm>
            <a:off x="671672" y="1642479"/>
            <a:ext cx="3324600" cy="44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o"/>
              <a:defRPr sz="21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mo"/>
              <a:buChar char="→"/>
              <a:defRPr sz="19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7" name="Google Shape;497;p77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">
  <p:cSld name="Section Divider 1">
    <p:bg>
      <p:bgPr>
        <a:gradFill>
          <a:gsLst>
            <a:gs pos="0">
              <a:srgbClr val="A6C638"/>
            </a:gs>
            <a:gs pos="100000">
              <a:srgbClr val="479951"/>
            </a:gs>
          </a:gsLst>
          <a:lin ang="18900044" scaled="0"/>
        </a:gra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38326" y="1624165"/>
            <a:ext cx="4792801" cy="479280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78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6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1" name="Google Shape;501;p78"/>
          <p:cNvSpPr txBox="1">
            <a:spLocks noGrp="1"/>
          </p:cNvSpPr>
          <p:nvPr>
            <p:ph type="body" idx="2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- Dark">
  <p:cSld name="Section Divider 1 - Dark">
    <p:bg>
      <p:bgPr>
        <a:solidFill>
          <a:srgbClr val="262626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38326" y="1624165"/>
            <a:ext cx="4792801" cy="479280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9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6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5" name="Google Shape;505;p79"/>
          <p:cNvSpPr txBox="1">
            <a:spLocks noGrp="1"/>
          </p:cNvSpPr>
          <p:nvPr>
            <p:ph type="body" idx="2"/>
          </p:nvPr>
        </p:nvSpPr>
        <p:spPr>
          <a:xfrm>
            <a:off x="671688" y="2108208"/>
            <a:ext cx="55677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3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and BW Image">
  <p:cSld name="Section Divider 1 and BW Image">
    <p:bg>
      <p:bgPr>
        <a:solidFill>
          <a:schemeClr val="lt1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0"/>
          <p:cNvSpPr>
            <a:spLocks noGrp="1"/>
          </p:cNvSpPr>
          <p:nvPr>
            <p:ph type="pic" idx="2"/>
          </p:nvPr>
        </p:nvSpPr>
        <p:spPr>
          <a:xfrm>
            <a:off x="8395103" y="0"/>
            <a:ext cx="3797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8" name="Google Shape;508;p80"/>
          <p:cNvSpPr/>
          <p:nvPr/>
        </p:nvSpPr>
        <p:spPr>
          <a:xfrm>
            <a:off x="-6712" y="0"/>
            <a:ext cx="8402100" cy="6858000"/>
          </a:xfrm>
          <a:prstGeom prst="rect">
            <a:avLst/>
          </a:prstGeom>
          <a:gradFill>
            <a:gsLst>
              <a:gs pos="0">
                <a:srgbClr val="A6C638"/>
              </a:gs>
              <a:gs pos="100000">
                <a:srgbClr val="479951"/>
              </a:gs>
            </a:gsLst>
            <a:lin ang="18900044" scaled="0"/>
          </a:gradFill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509" name="Google Shape;509;p80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6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0" name="Google Shape;510;p80"/>
          <p:cNvSpPr txBox="1">
            <a:spLocks noGrp="1"/>
          </p:cNvSpPr>
          <p:nvPr>
            <p:ph type="body" idx="3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1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5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81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8821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4" name="Google Shape;514;p81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6C638"/>
              </a:gs>
              <a:gs pos="100000">
                <a:srgbClr val="479951"/>
              </a:gs>
            </a:gsLst>
            <a:lin ang="18900044" scaled="0"/>
          </a:gradFill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515" name="Google Shape;515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9472"/>
            <a:ext cx="912300" cy="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81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7" name="Google Shape;517;p81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">
  <p:cSld name="Section Divider 1">
    <p:bg>
      <p:bgPr>
        <a:gradFill>
          <a:gsLst>
            <a:gs pos="0">
              <a:srgbClr val="A6C638"/>
            </a:gs>
            <a:gs pos="100000">
              <a:srgbClr val="479951"/>
            </a:gs>
          </a:gsLst>
          <a:lin ang="189000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38326" y="1624165"/>
            <a:ext cx="4792800" cy="47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6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2"/>
          <p:cNvSpPr txBox="1">
            <a:spLocks noGrp="1"/>
          </p:cNvSpPr>
          <p:nvPr>
            <p:ph type="body" idx="1"/>
          </p:nvPr>
        </p:nvSpPr>
        <p:spPr>
          <a:xfrm>
            <a:off x="603955" y="2177080"/>
            <a:ext cx="81675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0" name="Google Shape;520;p82"/>
          <p:cNvSpPr txBox="1">
            <a:spLocks noGrp="1"/>
          </p:cNvSpPr>
          <p:nvPr>
            <p:ph type="body" idx="2"/>
          </p:nvPr>
        </p:nvSpPr>
        <p:spPr>
          <a:xfrm>
            <a:off x="603955" y="1272725"/>
            <a:ext cx="109185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7BE2B"/>
              </a:buClr>
              <a:buSzPts val="1900"/>
              <a:buFont typeface="Arial"/>
              <a:buNone/>
              <a:defRPr sz="2100" b="0" i="1" u="none" strike="noStrike" cap="none">
                <a:solidFill>
                  <a:srgbClr val="97BE2B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1" name="Google Shape;521;p82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5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82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6C638"/>
              </a:gs>
              <a:gs pos="100000">
                <a:srgbClr val="479951"/>
              </a:gs>
            </a:gsLst>
            <a:lin ang="18900044" scaled="0"/>
          </a:gradFill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523" name="Google Shape;523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9472"/>
            <a:ext cx="912300" cy="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82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5" name="Google Shape;525;p82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3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0517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8" name="Google Shape;528;p83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5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83"/>
          <p:cNvSpPr txBox="1">
            <a:spLocks noGrp="1"/>
          </p:cNvSpPr>
          <p:nvPr>
            <p:ph type="body" idx="2"/>
          </p:nvPr>
        </p:nvSpPr>
        <p:spPr>
          <a:xfrm>
            <a:off x="6470779" y="1766668"/>
            <a:ext cx="50517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0" name="Google Shape;530;p83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6C638"/>
              </a:gs>
              <a:gs pos="100000">
                <a:srgbClr val="479951"/>
              </a:gs>
            </a:gsLst>
            <a:lin ang="18900044" scaled="0"/>
          </a:gradFill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531" name="Google Shape;531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9472"/>
            <a:ext cx="912300" cy="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83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3" name="Google Shape;533;p83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Image">
  <p:cSld name="Content and Image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4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58821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84"/>
          <p:cNvSpPr>
            <a:spLocks noGrp="1"/>
          </p:cNvSpPr>
          <p:nvPr>
            <p:ph type="pic" idx="2"/>
          </p:nvPr>
        </p:nvSpPr>
        <p:spPr>
          <a:xfrm>
            <a:off x="6688667" y="0"/>
            <a:ext cx="5503200" cy="6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7" name="Google Shape;537;p84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882100" cy="4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–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8" name="Google Shape;538;p84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6C638"/>
              </a:gs>
              <a:gs pos="100000">
                <a:srgbClr val="479951"/>
              </a:gs>
            </a:gsLst>
            <a:lin ang="18900044" scaled="0"/>
          </a:gradFill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539" name="Google Shape;539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9472"/>
            <a:ext cx="912300" cy="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84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1" name="Google Shape;541;p84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5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6C638"/>
              </a:gs>
              <a:gs pos="100000">
                <a:srgbClr val="479951"/>
              </a:gs>
            </a:gsLst>
            <a:lin ang="18900044" scaled="0"/>
          </a:gradFill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544" name="Google Shape;544;p85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5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45" name="Google Shape;545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9472"/>
            <a:ext cx="912300" cy="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85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7" name="Google Shape;547;p85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6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A6C638"/>
              </a:gs>
              <a:gs pos="100000">
                <a:srgbClr val="479951"/>
              </a:gs>
            </a:gsLst>
            <a:lin ang="18900044" scaled="0"/>
          </a:gradFill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550" name="Google Shape;550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9472"/>
            <a:ext cx="912300" cy="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86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2" name="Google Shape;552;p86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outout">
  <p:cSld name="Shoutout">
    <p:bg>
      <p:bgPr>
        <a:gradFill>
          <a:gsLst>
            <a:gs pos="0">
              <a:srgbClr val="A6C638"/>
            </a:gs>
            <a:gs pos="100000">
              <a:srgbClr val="479951"/>
            </a:gs>
          </a:gsLst>
          <a:lin ang="18900044" scaled="0"/>
        </a:gra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7"/>
          <p:cNvSpPr/>
          <p:nvPr/>
        </p:nvSpPr>
        <p:spPr>
          <a:xfrm>
            <a:off x="154153" y="126123"/>
            <a:ext cx="11897700" cy="66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alibri"/>
              <a:buNone/>
            </a:pPr>
            <a:endParaRPr sz="3100" b="0" i="0" u="none" strike="noStrike" cap="non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555" name="Google Shape;555;p87"/>
          <p:cNvSpPr txBox="1">
            <a:spLocks noGrp="1"/>
          </p:cNvSpPr>
          <p:nvPr>
            <p:ph type="body" idx="1"/>
          </p:nvPr>
        </p:nvSpPr>
        <p:spPr>
          <a:xfrm>
            <a:off x="1996675" y="3087704"/>
            <a:ext cx="82128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595959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6" name="Google Shape;556;p87"/>
          <p:cNvSpPr txBox="1">
            <a:spLocks noGrp="1"/>
          </p:cNvSpPr>
          <p:nvPr>
            <p:ph type="body" idx="2"/>
          </p:nvPr>
        </p:nvSpPr>
        <p:spPr>
          <a:xfrm>
            <a:off x="1996675" y="2372709"/>
            <a:ext cx="82128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7" name="Google Shape;557;p87"/>
          <p:cNvSpPr txBox="1">
            <a:spLocks noGrp="1"/>
          </p:cNvSpPr>
          <p:nvPr>
            <p:ph type="body" idx="3"/>
          </p:nvPr>
        </p:nvSpPr>
        <p:spPr>
          <a:xfrm>
            <a:off x="4689074" y="239984"/>
            <a:ext cx="28278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6500" b="0" i="0" u="none" strike="noStrike" cap="none">
                <a:solidFill>
                  <a:schemeClr val="accen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8" name="Google Shape;558;p87"/>
          <p:cNvSpPr txBox="1">
            <a:spLocks noGrp="1"/>
          </p:cNvSpPr>
          <p:nvPr>
            <p:ph type="body" idx="4"/>
          </p:nvPr>
        </p:nvSpPr>
        <p:spPr>
          <a:xfrm>
            <a:off x="4384274" y="4470400"/>
            <a:ext cx="34374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6500" b="0" i="0" u="none" strike="noStrike" cap="none">
                <a:solidFill>
                  <a:schemeClr val="accen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7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7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59" name="Google Shape;559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13055"/>
            <a:ext cx="912300" cy="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87"/>
          <p:cNvSpPr txBox="1">
            <a:spLocks noGrp="1"/>
          </p:cNvSpPr>
          <p:nvPr>
            <p:ph type="sldNum" idx="12"/>
          </p:nvPr>
        </p:nvSpPr>
        <p:spPr>
          <a:xfrm>
            <a:off x="603955" y="6410755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1" name="Google Shape;561;p87"/>
          <p:cNvSpPr/>
          <p:nvPr/>
        </p:nvSpPr>
        <p:spPr>
          <a:xfrm>
            <a:off x="918635" y="6407768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1">
  <p:cSld name="Contents_1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8"/>
          <p:cNvSpPr/>
          <p:nvPr/>
        </p:nvSpPr>
        <p:spPr>
          <a:xfrm rot="10800000" flipH="1">
            <a:off x="0" y="0"/>
            <a:ext cx="3996300" cy="6858000"/>
          </a:xfrm>
          <a:prstGeom prst="rect">
            <a:avLst/>
          </a:prstGeom>
          <a:gradFill>
            <a:gsLst>
              <a:gs pos="0">
                <a:srgbClr val="008C48"/>
              </a:gs>
              <a:gs pos="5000">
                <a:srgbClr val="008C48"/>
              </a:gs>
              <a:gs pos="100000">
                <a:srgbClr val="00B8E1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564" name="Google Shape;564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720525" y="674147"/>
            <a:ext cx="10924800" cy="2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88"/>
          <p:cNvSpPr/>
          <p:nvPr/>
        </p:nvSpPr>
        <p:spPr>
          <a:xfrm>
            <a:off x="4254228" y="6474184"/>
            <a:ext cx="53829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566" name="Google Shape;566;p88"/>
          <p:cNvSpPr txBox="1"/>
          <p:nvPr/>
        </p:nvSpPr>
        <p:spPr>
          <a:xfrm>
            <a:off x="671687" y="1643260"/>
            <a:ext cx="1965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Lucida Sans"/>
              <a:buNone/>
            </a:pPr>
            <a:endParaRPr sz="2100" b="0" i="0" u="none" strike="noStrike" cap="non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567" name="Google Shape;567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0318" y="6376859"/>
            <a:ext cx="9180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88"/>
          <p:cNvSpPr txBox="1"/>
          <p:nvPr/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fld id="{00000000-1234-1234-1234-123412341234}" type="slidenum">
              <a:rPr lang="en-GB"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900" b="0" i="0" u="none" strike="noStrike" cap="non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569" name="Google Shape;569;p88"/>
          <p:cNvSpPr txBox="1">
            <a:spLocks noGrp="1"/>
          </p:cNvSpPr>
          <p:nvPr>
            <p:ph type="body" idx="1"/>
          </p:nvPr>
        </p:nvSpPr>
        <p:spPr>
          <a:xfrm>
            <a:off x="4368932" y="1642533"/>
            <a:ext cx="72783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0" name="Google Shape;570;p88"/>
          <p:cNvSpPr txBox="1">
            <a:spLocks noGrp="1"/>
          </p:cNvSpPr>
          <p:nvPr>
            <p:ph type="body" idx="2"/>
          </p:nvPr>
        </p:nvSpPr>
        <p:spPr>
          <a:xfrm>
            <a:off x="671687" y="1642532"/>
            <a:ext cx="2558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o"/>
              <a:defRPr sz="21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mo"/>
              <a:buChar char="→"/>
              <a:defRPr sz="19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 1">
  <p:cSld name="Objective_1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9"/>
          <p:cNvSpPr/>
          <p:nvPr/>
        </p:nvSpPr>
        <p:spPr>
          <a:xfrm rot="10800000" flipH="1">
            <a:off x="3996267" y="0"/>
            <a:ext cx="8195700" cy="6858000"/>
          </a:xfrm>
          <a:prstGeom prst="rect">
            <a:avLst/>
          </a:prstGeom>
          <a:gradFill>
            <a:gsLst>
              <a:gs pos="0">
                <a:srgbClr val="008C48"/>
              </a:gs>
              <a:gs pos="5000">
                <a:srgbClr val="008C48"/>
              </a:gs>
              <a:gs pos="100000">
                <a:srgbClr val="00B8E1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573" name="Google Shape;573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7936" y="2698295"/>
            <a:ext cx="3177600" cy="30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89"/>
          <p:cNvSpPr/>
          <p:nvPr/>
        </p:nvSpPr>
        <p:spPr>
          <a:xfrm>
            <a:off x="4254228" y="6474184"/>
            <a:ext cx="53829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75" name="Google Shape;575;p89"/>
          <p:cNvSpPr txBox="1">
            <a:spLocks noGrp="1"/>
          </p:cNvSpPr>
          <p:nvPr>
            <p:ph type="sldNum" idx="12"/>
          </p:nvPr>
        </p:nvSpPr>
        <p:spPr>
          <a:xfrm>
            <a:off x="101001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76" name="Google Shape;576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0318" y="6379472"/>
            <a:ext cx="9504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89"/>
          <p:cNvSpPr txBox="1">
            <a:spLocks noGrp="1"/>
          </p:cNvSpPr>
          <p:nvPr>
            <p:ph type="body" idx="1"/>
          </p:nvPr>
        </p:nvSpPr>
        <p:spPr>
          <a:xfrm>
            <a:off x="4671483" y="1643260"/>
            <a:ext cx="6851100" cy="3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8" name="Google Shape;578;p89"/>
          <p:cNvSpPr txBox="1">
            <a:spLocks noGrp="1"/>
          </p:cNvSpPr>
          <p:nvPr>
            <p:ph type="body" idx="2"/>
          </p:nvPr>
        </p:nvSpPr>
        <p:spPr>
          <a:xfrm>
            <a:off x="671687" y="1642532"/>
            <a:ext cx="2558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o"/>
              <a:defRPr sz="21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mo"/>
              <a:buChar char="→"/>
              <a:defRPr sz="19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1">
  <p:cSld name="Section Divider 1_1">
    <p:bg>
      <p:bgPr>
        <a:gradFill>
          <a:gsLst>
            <a:gs pos="0">
              <a:srgbClr val="008C48"/>
            </a:gs>
            <a:gs pos="5000">
              <a:srgbClr val="008C48"/>
            </a:gs>
            <a:gs pos="100000">
              <a:srgbClr val="00B0F0"/>
            </a:gs>
          </a:gsLst>
          <a:lin ang="18900044" scaled="0"/>
        </a:gra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38326" y="1624165"/>
            <a:ext cx="4792801" cy="479280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90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2" name="Google Shape;582;p90"/>
          <p:cNvSpPr txBox="1">
            <a:spLocks noGrp="1"/>
          </p:cNvSpPr>
          <p:nvPr>
            <p:ph type="body" idx="2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- Dark 1">
  <p:cSld name="Section Divider 1 - Dark_1">
    <p:bg>
      <p:bgPr>
        <a:solidFill>
          <a:srgbClr val="262626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38326" y="1624165"/>
            <a:ext cx="4792801" cy="4792801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91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6" name="Google Shape;586;p91"/>
          <p:cNvSpPr txBox="1">
            <a:spLocks noGrp="1"/>
          </p:cNvSpPr>
          <p:nvPr>
            <p:ph type="body" idx="2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and BW Image">
  <p:cSld name="Section Divider 1 and BW Image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8395103" y="0"/>
            <a:ext cx="3797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-6712" y="0"/>
            <a:ext cx="8402100" cy="6858000"/>
          </a:xfrm>
          <a:prstGeom prst="rect">
            <a:avLst/>
          </a:prstGeom>
          <a:gradFill>
            <a:gsLst>
              <a:gs pos="0">
                <a:srgbClr val="A6C638"/>
              </a:gs>
              <a:gs pos="100000">
                <a:srgbClr val="479951"/>
              </a:gs>
            </a:gsLst>
            <a:lin ang="18900000" scaled="0"/>
          </a:gradFill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endParaRPr sz="32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6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3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 and BW Image 1">
  <p:cSld name="Section Divider 1 and BW Image_1">
    <p:bg>
      <p:bgPr>
        <a:solidFill>
          <a:schemeClr val="lt1"/>
        </a:soli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2"/>
          <p:cNvSpPr/>
          <p:nvPr/>
        </p:nvSpPr>
        <p:spPr>
          <a:xfrm rot="10800000" flipH="1">
            <a:off x="-6713" y="0"/>
            <a:ext cx="8402100" cy="6858000"/>
          </a:xfrm>
          <a:prstGeom prst="rect">
            <a:avLst/>
          </a:prstGeom>
          <a:gradFill>
            <a:gsLst>
              <a:gs pos="0">
                <a:srgbClr val="008C48"/>
              </a:gs>
              <a:gs pos="5000">
                <a:srgbClr val="008C48"/>
              </a:gs>
              <a:gs pos="100000">
                <a:srgbClr val="00B8E1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589" name="Google Shape;589;p92"/>
          <p:cNvSpPr>
            <a:spLocks noGrp="1"/>
          </p:cNvSpPr>
          <p:nvPr>
            <p:ph type="pic" idx="2"/>
          </p:nvPr>
        </p:nvSpPr>
        <p:spPr>
          <a:xfrm>
            <a:off x="8395103" y="0"/>
            <a:ext cx="37971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0" name="Google Shape;590;p92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3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1" name="Google Shape;591;p92"/>
          <p:cNvSpPr txBox="1">
            <a:spLocks noGrp="1"/>
          </p:cNvSpPr>
          <p:nvPr>
            <p:ph type="body" idx="3"/>
          </p:nvPr>
        </p:nvSpPr>
        <p:spPr>
          <a:xfrm>
            <a:off x="671688" y="2108208"/>
            <a:ext cx="5567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1">
  <p:cSld name="Title and Subtitle_1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3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8C48"/>
              </a:gs>
              <a:gs pos="5000">
                <a:srgbClr val="008C48"/>
              </a:gs>
              <a:gs pos="100000">
                <a:srgbClr val="00B8E1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594" name="Google Shape;594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6859"/>
            <a:ext cx="9180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93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6" name="Google Shape;596;p93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597" name="Google Shape;597;p93"/>
          <p:cNvSpPr txBox="1">
            <a:spLocks noGrp="1"/>
          </p:cNvSpPr>
          <p:nvPr>
            <p:ph type="body" idx="1"/>
          </p:nvPr>
        </p:nvSpPr>
        <p:spPr>
          <a:xfrm>
            <a:off x="603955" y="2177080"/>
            <a:ext cx="81675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8" name="Google Shape;598;p93"/>
          <p:cNvSpPr txBox="1">
            <a:spLocks noGrp="1"/>
          </p:cNvSpPr>
          <p:nvPr>
            <p:ph type="body" idx="2"/>
          </p:nvPr>
        </p:nvSpPr>
        <p:spPr>
          <a:xfrm>
            <a:off x="603955" y="1272725"/>
            <a:ext cx="109188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rial"/>
              <a:buNone/>
              <a:defRPr sz="2100" b="0" i="1" u="none" strike="noStrike" cap="none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9" name="Google Shape;599;p93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Two Columns_1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4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8C48"/>
              </a:gs>
              <a:gs pos="5000">
                <a:srgbClr val="008C48"/>
              </a:gs>
              <a:gs pos="100000">
                <a:srgbClr val="00B8E1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602" name="Google Shape;602;p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6859"/>
            <a:ext cx="9180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94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4" name="Google Shape;604;p94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05" name="Google Shape;605;p94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0517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6" name="Google Shape;606;p94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94"/>
          <p:cNvSpPr txBox="1">
            <a:spLocks noGrp="1"/>
          </p:cNvSpPr>
          <p:nvPr>
            <p:ph type="body" idx="2"/>
          </p:nvPr>
        </p:nvSpPr>
        <p:spPr>
          <a:xfrm>
            <a:off x="6470779" y="1766668"/>
            <a:ext cx="50517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Image 1">
  <p:cSld name="Content and Image_1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5"/>
          <p:cNvSpPr>
            <a:spLocks noGrp="1"/>
          </p:cNvSpPr>
          <p:nvPr>
            <p:ph type="pic" idx="2"/>
          </p:nvPr>
        </p:nvSpPr>
        <p:spPr>
          <a:xfrm>
            <a:off x="6688667" y="0"/>
            <a:ext cx="5503200" cy="67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•"/>
              <a:defRPr sz="3700" b="0" i="0" u="none" strike="noStrike" cap="none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0" name="Google Shape;610;p95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8C48"/>
              </a:gs>
              <a:gs pos="5000">
                <a:srgbClr val="008C48"/>
              </a:gs>
              <a:gs pos="100000">
                <a:srgbClr val="00B8E1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611" name="Google Shape;611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6859"/>
            <a:ext cx="9180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95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3" name="Google Shape;613;p95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14" name="Google Shape;614;p95"/>
          <p:cNvSpPr txBox="1">
            <a:spLocks noGrp="1"/>
          </p:cNvSpPr>
          <p:nvPr>
            <p:ph type="body" idx="1"/>
          </p:nvPr>
        </p:nvSpPr>
        <p:spPr>
          <a:xfrm>
            <a:off x="603955" y="1766668"/>
            <a:ext cx="58824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5" name="Google Shape;615;p95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58824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6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8C48"/>
              </a:gs>
              <a:gs pos="5000">
                <a:srgbClr val="008C48"/>
              </a:gs>
              <a:gs pos="100000">
                <a:srgbClr val="00B8E1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618" name="Google Shape;618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6859"/>
            <a:ext cx="9180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96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0" name="Google Shape;620;p96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21" name="Google Shape;621;p96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  <a:defRPr sz="43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7"/>
          <p:cNvSpPr/>
          <p:nvPr/>
        </p:nvSpPr>
        <p:spPr>
          <a:xfrm>
            <a:off x="0" y="6791371"/>
            <a:ext cx="12192000" cy="72000"/>
          </a:xfrm>
          <a:prstGeom prst="rect">
            <a:avLst/>
          </a:prstGeom>
          <a:gradFill>
            <a:gsLst>
              <a:gs pos="0">
                <a:srgbClr val="008C48"/>
              </a:gs>
              <a:gs pos="5000">
                <a:srgbClr val="008C48"/>
              </a:gs>
              <a:gs pos="100000">
                <a:srgbClr val="00B8E1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624" name="Google Shape;624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6859"/>
            <a:ext cx="9180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97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6" name="Google Shape;626;p97"/>
          <p:cNvSpPr/>
          <p:nvPr/>
        </p:nvSpPr>
        <p:spPr>
          <a:xfrm>
            <a:off x="918635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outout 1">
  <p:cSld name="Shoutout_1">
    <p:bg>
      <p:bgPr>
        <a:gradFill>
          <a:gsLst>
            <a:gs pos="0">
              <a:srgbClr val="008C48"/>
            </a:gs>
            <a:gs pos="5000">
              <a:srgbClr val="008C48"/>
            </a:gs>
            <a:gs pos="100000">
              <a:srgbClr val="00B8E1"/>
            </a:gs>
          </a:gsLst>
          <a:lin ang="18900044" scaled="0"/>
        </a:gra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8"/>
          <p:cNvSpPr/>
          <p:nvPr/>
        </p:nvSpPr>
        <p:spPr>
          <a:xfrm>
            <a:off x="154153" y="126123"/>
            <a:ext cx="11897700" cy="66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Calibri"/>
              <a:buNone/>
            </a:pPr>
            <a:endParaRPr sz="3100" b="0" i="0" u="none" strike="noStrike" cap="non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29" name="Google Shape;629;p98"/>
          <p:cNvSpPr txBox="1">
            <a:spLocks noGrp="1"/>
          </p:cNvSpPr>
          <p:nvPr>
            <p:ph type="body" idx="1"/>
          </p:nvPr>
        </p:nvSpPr>
        <p:spPr>
          <a:xfrm>
            <a:off x="4689074" y="239984"/>
            <a:ext cx="28281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B7DD"/>
              </a:buClr>
              <a:buSzPts val="1900"/>
              <a:buFont typeface="Arial"/>
              <a:buNone/>
              <a:defRPr sz="26500" b="0" i="0" u="none" strike="noStrike" cap="none">
                <a:solidFill>
                  <a:srgbClr val="00B7DD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0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0" name="Google Shape;630;p98"/>
          <p:cNvSpPr txBox="1">
            <a:spLocks noGrp="1"/>
          </p:cNvSpPr>
          <p:nvPr>
            <p:ph type="body" idx="2"/>
          </p:nvPr>
        </p:nvSpPr>
        <p:spPr>
          <a:xfrm>
            <a:off x="4384274" y="4470400"/>
            <a:ext cx="34377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B7DD"/>
              </a:buClr>
              <a:buSzPts val="1900"/>
              <a:buFont typeface="Arial"/>
              <a:buNone/>
              <a:defRPr sz="26500" b="0" i="0" u="none" strike="noStrike" cap="none">
                <a:solidFill>
                  <a:srgbClr val="00B7DD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31" name="Google Shape;631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09983"/>
            <a:ext cx="9180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8"/>
          <p:cNvSpPr txBox="1">
            <a:spLocks noGrp="1"/>
          </p:cNvSpPr>
          <p:nvPr>
            <p:ph type="sldNum" idx="12"/>
          </p:nvPr>
        </p:nvSpPr>
        <p:spPr>
          <a:xfrm>
            <a:off x="603955" y="6410296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3" name="Google Shape;633;p98"/>
          <p:cNvSpPr/>
          <p:nvPr/>
        </p:nvSpPr>
        <p:spPr>
          <a:xfrm>
            <a:off x="918635" y="6407309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34" name="Google Shape;634;p98"/>
          <p:cNvSpPr txBox="1">
            <a:spLocks noGrp="1"/>
          </p:cNvSpPr>
          <p:nvPr>
            <p:ph type="body" idx="3"/>
          </p:nvPr>
        </p:nvSpPr>
        <p:spPr>
          <a:xfrm>
            <a:off x="1996675" y="3087704"/>
            <a:ext cx="821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4000" b="0" i="0" u="none" strike="noStrike" cap="none">
                <a:solidFill>
                  <a:srgbClr val="595959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5" name="Google Shape;635;p98"/>
          <p:cNvSpPr txBox="1">
            <a:spLocks noGrp="1"/>
          </p:cNvSpPr>
          <p:nvPr>
            <p:ph type="body" idx="4"/>
          </p:nvPr>
        </p:nvSpPr>
        <p:spPr>
          <a:xfrm>
            <a:off x="1996675" y="2372709"/>
            <a:ext cx="821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  <a:defRPr sz="3700" b="0" i="0" u="none" strike="noStrike" cap="none">
                <a:solidFill>
                  <a:srgbClr val="595959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 2">
  <p:cSld name="Introduction_2">
    <p:bg>
      <p:bgPr>
        <a:solidFill>
          <a:srgbClr val="262626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9"/>
          <p:cNvSpPr txBox="1">
            <a:spLocks noGrp="1"/>
          </p:cNvSpPr>
          <p:nvPr>
            <p:ph type="sldNum" idx="12"/>
          </p:nvPr>
        </p:nvSpPr>
        <p:spPr>
          <a:xfrm>
            <a:off x="671687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  <a:defRPr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8" name="Google Shape;638;p99"/>
          <p:cNvSpPr/>
          <p:nvPr/>
        </p:nvSpPr>
        <p:spPr>
          <a:xfrm>
            <a:off x="986367" y="6474185"/>
            <a:ext cx="60705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639" name="Google Shape;639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10318" y="6379472"/>
            <a:ext cx="9504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99"/>
          <p:cNvSpPr txBox="1">
            <a:spLocks noGrp="1"/>
          </p:cNvSpPr>
          <p:nvPr>
            <p:ph type="title"/>
          </p:nvPr>
        </p:nvSpPr>
        <p:spPr>
          <a:xfrm>
            <a:off x="671687" y="2235927"/>
            <a:ext cx="8184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ssistant"/>
              <a:buNone/>
              <a:defRPr sz="2400" b="0" i="0" u="none" strike="noStrike" cap="none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1" name="Google Shape;641;p99"/>
          <p:cNvSpPr txBox="1">
            <a:spLocks noGrp="1"/>
          </p:cNvSpPr>
          <p:nvPr>
            <p:ph type="body" idx="1"/>
          </p:nvPr>
        </p:nvSpPr>
        <p:spPr>
          <a:xfrm>
            <a:off x="671687" y="2929952"/>
            <a:ext cx="8181600" cy="29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37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2">
  <p:cSld name="Contents_2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0"/>
          <p:cNvSpPr/>
          <p:nvPr/>
        </p:nvSpPr>
        <p:spPr>
          <a:xfrm rot="10800000" flipH="1">
            <a:off x="-1" y="0"/>
            <a:ext cx="3996300" cy="6858000"/>
          </a:xfrm>
          <a:prstGeom prst="rect">
            <a:avLst/>
          </a:prstGeom>
          <a:gradFill>
            <a:gsLst>
              <a:gs pos="0">
                <a:srgbClr val="00B8E1"/>
              </a:gs>
              <a:gs pos="95000">
                <a:srgbClr val="005698"/>
              </a:gs>
              <a:gs pos="100000">
                <a:srgbClr val="005698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644" name="Google Shape;644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720499" y="680592"/>
            <a:ext cx="10896000" cy="2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1015" y="6376857"/>
            <a:ext cx="916800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100"/>
          <p:cNvSpPr/>
          <p:nvPr/>
        </p:nvSpPr>
        <p:spPr>
          <a:xfrm>
            <a:off x="4254228" y="6474184"/>
            <a:ext cx="53829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A5A5A5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47" name="Google Shape;647;p100"/>
          <p:cNvSpPr txBox="1"/>
          <p:nvPr/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fld id="{00000000-1234-1234-1234-123412341234}" type="slidenum">
              <a:rPr lang="en-GB"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‹#›</a:t>
            </a:fld>
            <a:endParaRPr sz="900" b="0" i="0" u="none" strike="noStrike" cap="non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648" name="Google Shape;648;p100"/>
          <p:cNvSpPr txBox="1">
            <a:spLocks noGrp="1"/>
          </p:cNvSpPr>
          <p:nvPr>
            <p:ph type="body" idx="1"/>
          </p:nvPr>
        </p:nvSpPr>
        <p:spPr>
          <a:xfrm>
            <a:off x="4368932" y="1642533"/>
            <a:ext cx="72783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0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200"/>
              <a:buFont typeface="Arial"/>
              <a:buChar char="o"/>
              <a:defRPr sz="24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100"/>
              <a:buFont typeface="Arimo"/>
              <a:buChar char="→"/>
              <a:defRPr sz="21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9" name="Google Shape;649;p100"/>
          <p:cNvSpPr txBox="1">
            <a:spLocks noGrp="1"/>
          </p:cNvSpPr>
          <p:nvPr>
            <p:ph type="body" idx="2"/>
          </p:nvPr>
        </p:nvSpPr>
        <p:spPr>
          <a:xfrm>
            <a:off x="671687" y="1642532"/>
            <a:ext cx="2558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o"/>
              <a:defRPr sz="21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mo"/>
              <a:buChar char="→"/>
              <a:defRPr sz="19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 2">
  <p:cSld name="Objective_2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01"/>
          <p:cNvSpPr/>
          <p:nvPr/>
        </p:nvSpPr>
        <p:spPr>
          <a:xfrm rot="10800000" flipH="1">
            <a:off x="3996267" y="0"/>
            <a:ext cx="8195700" cy="6858000"/>
          </a:xfrm>
          <a:prstGeom prst="rect">
            <a:avLst/>
          </a:prstGeom>
          <a:gradFill>
            <a:gsLst>
              <a:gs pos="0">
                <a:srgbClr val="00B8E1"/>
              </a:gs>
              <a:gs pos="95000">
                <a:srgbClr val="005698"/>
              </a:gs>
              <a:gs pos="100000">
                <a:srgbClr val="005698"/>
              </a:gs>
            </a:gsLst>
            <a:lin ang="2700006" scaled="0"/>
          </a:gradFill>
          <a:ln>
            <a:noFill/>
          </a:ln>
        </p:spPr>
        <p:txBody>
          <a:bodyPr spcFirstLastPara="1" wrap="square" lIns="67725" tIns="67725" rIns="67725" bIns="67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endParaRPr sz="8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652" name="Google Shape;652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1003" y="2730796"/>
            <a:ext cx="3177600" cy="3081301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101"/>
          <p:cNvSpPr/>
          <p:nvPr/>
        </p:nvSpPr>
        <p:spPr>
          <a:xfrm>
            <a:off x="4254228" y="6474184"/>
            <a:ext cx="53829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500" tIns="42500" rIns="42500" bIns="42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r>
              <a:rPr lang="en-GB" sz="900" b="0" i="0" u="none" strike="noStrike" cap="none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Copyright © 2017 Government Technology Agency of Singapore</a:t>
            </a:r>
            <a:endParaRPr sz="9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54" name="Google Shape;654;p101"/>
          <p:cNvSpPr txBox="1">
            <a:spLocks noGrp="1"/>
          </p:cNvSpPr>
          <p:nvPr>
            <p:ph type="sldNum" idx="12"/>
          </p:nvPr>
        </p:nvSpPr>
        <p:spPr>
          <a:xfrm>
            <a:off x="101001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55" name="Google Shape;655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10318" y="6379472"/>
            <a:ext cx="950400" cy="2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101"/>
          <p:cNvSpPr txBox="1">
            <a:spLocks noGrp="1"/>
          </p:cNvSpPr>
          <p:nvPr>
            <p:ph type="body" idx="1"/>
          </p:nvPr>
        </p:nvSpPr>
        <p:spPr>
          <a:xfrm>
            <a:off x="4671483" y="1643260"/>
            <a:ext cx="6851100" cy="3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7" name="Google Shape;657;p101"/>
          <p:cNvSpPr txBox="1">
            <a:spLocks noGrp="1"/>
          </p:cNvSpPr>
          <p:nvPr>
            <p:ph type="body" idx="2"/>
          </p:nvPr>
        </p:nvSpPr>
        <p:spPr>
          <a:xfrm>
            <a:off x="671687" y="1642532"/>
            <a:ext cx="2558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al"/>
              <a:buChar char="o"/>
              <a:defRPr sz="21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900"/>
              <a:buFont typeface="Arimo"/>
              <a:buChar char="→"/>
              <a:defRPr sz="19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53585F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15.xml"/><Relationship Id="rId63" Type="http://schemas.openxmlformats.org/officeDocument/2006/relationships/slideLayout" Target="../slideLayouts/slideLayout131.xml"/><Relationship Id="rId68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40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13.xml"/><Relationship Id="rId53" Type="http://schemas.openxmlformats.org/officeDocument/2006/relationships/slideLayout" Target="../slideLayouts/slideLayout121.xml"/><Relationship Id="rId58" Type="http://schemas.openxmlformats.org/officeDocument/2006/relationships/slideLayout" Target="../slideLayouts/slideLayout126.xml"/><Relationship Id="rId66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16.xml"/><Relationship Id="rId56" Type="http://schemas.openxmlformats.org/officeDocument/2006/relationships/slideLayout" Target="../slideLayouts/slideLayout124.xml"/><Relationship Id="rId64" Type="http://schemas.openxmlformats.org/officeDocument/2006/relationships/slideLayout" Target="../slideLayouts/slideLayout132.xml"/><Relationship Id="rId69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76.xml"/><Relationship Id="rId51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14.xml"/><Relationship Id="rId59" Type="http://schemas.openxmlformats.org/officeDocument/2006/relationships/slideLayout" Target="../slideLayouts/slideLayout127.xml"/><Relationship Id="rId67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88.xml"/><Relationship Id="rId41" Type="http://schemas.openxmlformats.org/officeDocument/2006/relationships/slideLayout" Target="../slideLayouts/slideLayout109.xml"/><Relationship Id="rId54" Type="http://schemas.openxmlformats.org/officeDocument/2006/relationships/slideLayout" Target="../slideLayouts/slideLayout122.xml"/><Relationship Id="rId62" Type="http://schemas.openxmlformats.org/officeDocument/2006/relationships/slideLayout" Target="../slideLayouts/slideLayout130.xml"/><Relationship Id="rId70" Type="http://schemas.openxmlformats.org/officeDocument/2006/relationships/theme" Target="../theme/theme2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17.xml"/><Relationship Id="rId57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112.xml"/><Relationship Id="rId52" Type="http://schemas.openxmlformats.org/officeDocument/2006/relationships/slideLayout" Target="../slideLayouts/slideLayout120.xml"/><Relationship Id="rId60" Type="http://schemas.openxmlformats.org/officeDocument/2006/relationships/slideLayout" Target="../slideLayouts/slideLayout128.xml"/><Relationship Id="rId65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18.xml"/><Relationship Id="rId55" Type="http://schemas.openxmlformats.org/officeDocument/2006/relationships/slideLayout" Target="../slideLayouts/slideLayout1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0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  <a:defRPr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  <p:sldLayoutId id="2147483761" r:id="rId46"/>
    <p:sldLayoutId id="2147483762" r:id="rId47"/>
    <p:sldLayoutId id="2147483763" r:id="rId48"/>
    <p:sldLayoutId id="2147483764" r:id="rId49"/>
    <p:sldLayoutId id="2147483765" r:id="rId50"/>
    <p:sldLayoutId id="2147483766" r:id="rId51"/>
    <p:sldLayoutId id="2147483767" r:id="rId52"/>
    <p:sldLayoutId id="2147483768" r:id="rId53"/>
    <p:sldLayoutId id="2147483769" r:id="rId54"/>
    <p:sldLayoutId id="2147483770" r:id="rId55"/>
    <p:sldLayoutId id="2147483771" r:id="rId56"/>
    <p:sldLayoutId id="2147483772" r:id="rId57"/>
    <p:sldLayoutId id="2147483773" r:id="rId58"/>
    <p:sldLayoutId id="2147483774" r:id="rId59"/>
    <p:sldLayoutId id="2147483775" r:id="rId60"/>
    <p:sldLayoutId id="2147483776" r:id="rId61"/>
    <p:sldLayoutId id="2147483777" r:id="rId62"/>
    <p:sldLayoutId id="2147483778" r:id="rId63"/>
    <p:sldLayoutId id="2147483779" r:id="rId64"/>
    <p:sldLayoutId id="2147483780" r:id="rId65"/>
    <p:sldLayoutId id="2147483781" r:id="rId66"/>
    <p:sldLayoutId id="2147483782" r:id="rId67"/>
    <p:sldLayoutId id="2147483783" r:id="rId68"/>
    <p:sldLayoutId id="2147483784" r:id="rId6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40"/>
          <p:cNvSpPr txBox="1">
            <a:spLocks noGrp="1"/>
          </p:cNvSpPr>
          <p:nvPr>
            <p:ph type="title"/>
          </p:nvPr>
        </p:nvSpPr>
        <p:spPr>
          <a:xfrm>
            <a:off x="671688" y="1529269"/>
            <a:ext cx="5397900" cy="30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bel"/>
              <a:buNone/>
            </a:pPr>
            <a:r>
              <a:rPr lang="en-GB" sz="4000" b="0" i="0" u="none" strike="noStrike" cap="none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Update on Bus Route Optimisation Project</a:t>
            </a:r>
            <a:endParaRPr sz="4000" b="0" i="0" u="none" strike="noStrike" cap="none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12" name="Google Shape;912;p140"/>
          <p:cNvSpPr txBox="1">
            <a:spLocks noGrp="1"/>
          </p:cNvSpPr>
          <p:nvPr>
            <p:ph type="body" idx="1"/>
          </p:nvPr>
        </p:nvSpPr>
        <p:spPr>
          <a:xfrm>
            <a:off x="670985" y="4875844"/>
            <a:ext cx="5398500" cy="13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</a:pPr>
            <a:r>
              <a:rPr lang="en-GB" sz="14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LTA - </a:t>
            </a:r>
            <a:r>
              <a:rPr lang="en-GB" sz="1400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GovTech</a:t>
            </a:r>
            <a:r>
              <a:rPr lang="en-GB" sz="1400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 Meeting</a:t>
            </a:r>
            <a:endParaRPr sz="1400" b="0" i="0" u="none" strike="noStrike" cap="none"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31 July 2018</a:t>
            </a:r>
            <a:endParaRPr sz="1400" b="0" i="0" u="none" strike="noStrike" cap="none"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</a:pPr>
            <a:endParaRPr sz="1400" b="0" i="0" u="none" strike="noStrike" cap="none"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William </a:t>
            </a:r>
            <a:r>
              <a:rPr lang="en-GB" sz="1400" b="0" i="0" u="none" strike="noStrike" cap="none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Teo</a:t>
            </a:r>
            <a:r>
              <a:rPr lang="en-GB" sz="1400" b="0" i="0" u="none" strike="noStrike" cap="none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,  Dr Amit </a:t>
            </a:r>
            <a:r>
              <a:rPr lang="en-GB" sz="1400" b="0" i="0" u="none" strike="noStrike" cap="none" dirty="0" err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Sapathy</a:t>
            </a:r>
            <a:r>
              <a:rPr lang="en-GB" sz="1400" b="0" i="0" u="none" strike="noStrike" cap="none" dirty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,  Andrew </a:t>
            </a:r>
            <a:r>
              <a:rPr lang="en-GB" sz="1400" b="0" i="0" u="none" strike="noStrike" cap="none" dirty="0" smtClean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Tan, Joanne </a:t>
            </a:r>
            <a:r>
              <a:rPr lang="en-GB" sz="1400" b="0" i="0" u="none" strike="noStrike" cap="none" dirty="0" err="1" smtClean="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Chiew</a:t>
            </a:r>
            <a:endParaRPr sz="1400" b="0" i="0" u="none" strike="noStrike" cap="none"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913" name="Google Shape;913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27450" y="1250775"/>
            <a:ext cx="4638775" cy="46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49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999" name="Google Shape;999;p149"/>
          <p:cNvSpPr txBox="1">
            <a:spLocks noGrp="1"/>
          </p:cNvSpPr>
          <p:nvPr>
            <p:ph type="body" idx="1"/>
          </p:nvPr>
        </p:nvSpPr>
        <p:spPr>
          <a:xfrm>
            <a:off x="604800" y="1440000"/>
            <a:ext cx="4344300" cy="406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GB" sz="2400" dirty="0">
                <a:solidFill>
                  <a:schemeClr val="dk2"/>
                </a:solidFill>
              </a:rPr>
              <a:t>Bus journeys are typically longer than equivalent trips made by car</a:t>
            </a:r>
            <a:endParaRPr sz="2400" dirty="0">
              <a:solidFill>
                <a:schemeClr val="dk2"/>
              </a:solidFill>
            </a:endParaRP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2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GB" sz="2400" dirty="0">
                <a:solidFill>
                  <a:schemeClr val="dk2"/>
                </a:solidFill>
              </a:rPr>
              <a:t>Reducing this ‘detour’ would </a:t>
            </a:r>
            <a:r>
              <a:rPr lang="en-GB" sz="2400" b="1" dirty="0">
                <a:solidFill>
                  <a:schemeClr val="dk2"/>
                </a:solidFill>
              </a:rPr>
              <a:t>reduce commuter travel time</a:t>
            </a:r>
            <a:endParaRPr sz="2400" dirty="0">
              <a:solidFill>
                <a:schemeClr val="dk2"/>
              </a:solidFill>
            </a:endParaRPr>
          </a:p>
          <a:p>
            <a:pPr marL="45720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2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0" name="Google Shape;1000;p149"/>
          <p:cNvSpPr txBox="1">
            <a:spLocks noGrp="1"/>
          </p:cNvSpPr>
          <p:nvPr>
            <p:ph type="title"/>
          </p:nvPr>
        </p:nvSpPr>
        <p:spPr>
          <a:xfrm>
            <a:off x="603955" y="360000"/>
            <a:ext cx="10918800" cy="67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Characterising services by how circuitous they are</a:t>
            </a:r>
            <a:endParaRPr/>
          </a:p>
        </p:txBody>
      </p:sp>
      <p:pic>
        <p:nvPicPr>
          <p:cNvPr id="1001" name="Google Shape;1001;p149"/>
          <p:cNvPicPr preferRelativeResize="0"/>
          <p:nvPr/>
        </p:nvPicPr>
        <p:blipFill rotWithShape="1">
          <a:blip r:embed="rId3">
            <a:alphaModFix/>
          </a:blip>
          <a:srcRect l="20229" t="29203" r="31992" b="21139"/>
          <a:stretch/>
        </p:blipFill>
        <p:spPr>
          <a:xfrm>
            <a:off x="5463150" y="1800000"/>
            <a:ext cx="6728851" cy="3811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49"/>
          <p:cNvSpPr txBox="1"/>
          <p:nvPr/>
        </p:nvSpPr>
        <p:spPr>
          <a:xfrm>
            <a:off x="5463150" y="5611340"/>
            <a:ext cx="67287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Car Travel (Blue) vs. Bus Travel (Red) for Service 856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03" name="Google Shape;1003;p149"/>
          <p:cNvSpPr/>
          <p:nvPr/>
        </p:nvSpPr>
        <p:spPr>
          <a:xfrm>
            <a:off x="6809475" y="4027141"/>
            <a:ext cx="791700" cy="749100"/>
          </a:xfrm>
          <a:prstGeom prst="ellipse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149"/>
          <p:cNvSpPr/>
          <p:nvPr/>
        </p:nvSpPr>
        <p:spPr>
          <a:xfrm>
            <a:off x="8517015" y="1809057"/>
            <a:ext cx="2078100" cy="18693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05" name="Google Shape;1005;p149"/>
          <p:cNvCxnSpPr/>
          <p:nvPr/>
        </p:nvCxnSpPr>
        <p:spPr>
          <a:xfrm rot="10800000" flipH="1">
            <a:off x="7655080" y="3436977"/>
            <a:ext cx="853200" cy="599100"/>
          </a:xfrm>
          <a:prstGeom prst="straightConnector1">
            <a:avLst/>
          </a:prstGeom>
          <a:noFill/>
          <a:ln w="3810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16" y="-27284"/>
            <a:ext cx="4926984" cy="6349206"/>
          </a:xfrm>
          <a:prstGeom prst="rect">
            <a:avLst/>
          </a:prstGeom>
        </p:spPr>
      </p:pic>
      <p:sp>
        <p:nvSpPr>
          <p:cNvPr id="1011" name="Google Shape;1011;p150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1012" name="Google Shape;1012;p150"/>
          <p:cNvSpPr txBox="1"/>
          <p:nvPr/>
        </p:nvSpPr>
        <p:spPr>
          <a:xfrm>
            <a:off x="10387734" y="2646640"/>
            <a:ext cx="594458" cy="382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accent2"/>
                </a:solidFill>
              </a:rPr>
              <a:t>856</a:t>
            </a:r>
            <a:endParaRPr sz="1800" b="1" dirty="0">
              <a:solidFill>
                <a:schemeClr val="accent2"/>
              </a:solidFill>
            </a:endParaRPr>
          </a:p>
        </p:txBody>
      </p:sp>
      <p:sp>
        <p:nvSpPr>
          <p:cNvPr id="1013" name="Google Shape;1013;p150"/>
          <p:cNvSpPr txBox="1">
            <a:spLocks noGrp="1"/>
          </p:cNvSpPr>
          <p:nvPr>
            <p:ph type="body" idx="1"/>
          </p:nvPr>
        </p:nvSpPr>
        <p:spPr>
          <a:xfrm>
            <a:off x="604800" y="2160000"/>
            <a:ext cx="5503236" cy="471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40000"/>
              </a:lnSpc>
            </a:pPr>
            <a:r>
              <a:rPr lang="en-GB" sz="2400" b="1" dirty="0">
                <a:solidFill>
                  <a:schemeClr val="dk2"/>
                </a:solidFill>
              </a:rPr>
              <a:t>Weighted detour</a:t>
            </a:r>
            <a:r>
              <a:rPr lang="en-GB" sz="2400" dirty="0">
                <a:solidFill>
                  <a:schemeClr val="dk2"/>
                </a:solidFill>
              </a:rPr>
              <a:t> (i.e. </a:t>
            </a:r>
            <a:r>
              <a:rPr lang="en-GB" sz="2400" i="1" dirty="0">
                <a:solidFill>
                  <a:schemeClr val="dk2"/>
                </a:solidFill>
              </a:rPr>
              <a:t>no. of commuters x</a:t>
            </a:r>
            <a:r>
              <a:rPr lang="en-GB" sz="2400" b="1" i="1" dirty="0">
                <a:solidFill>
                  <a:schemeClr val="dk2"/>
                </a:solidFill>
              </a:rPr>
              <a:t> </a:t>
            </a:r>
            <a:r>
              <a:rPr lang="en-GB" sz="2400" i="1" dirty="0">
                <a:solidFill>
                  <a:schemeClr val="dk2"/>
                </a:solidFill>
              </a:rPr>
              <a:t>detours in km</a:t>
            </a:r>
            <a:r>
              <a:rPr lang="en-GB" sz="2400" dirty="0">
                <a:solidFill>
                  <a:schemeClr val="dk2"/>
                </a:solidFill>
              </a:rPr>
              <a:t>) is a suitable measure of overall impact</a:t>
            </a:r>
            <a:endParaRPr sz="2400" b="1" dirty="0">
              <a:solidFill>
                <a:schemeClr val="dk2"/>
              </a:solidFill>
            </a:endParaRPr>
          </a:p>
          <a:p>
            <a:pPr marL="457200" lvl="0" indent="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2"/>
              </a:solidFill>
            </a:endParaRPr>
          </a:p>
          <a:p>
            <a:pPr marL="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2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14" name="Google Shape;1014;p150"/>
          <p:cNvSpPr txBox="1">
            <a:spLocks noGrp="1"/>
          </p:cNvSpPr>
          <p:nvPr>
            <p:ph type="title"/>
          </p:nvPr>
        </p:nvSpPr>
        <p:spPr>
          <a:xfrm>
            <a:off x="604800" y="360000"/>
            <a:ext cx="5946584" cy="186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 dirty="0"/>
              <a:t>Identifying services with significant detours and no. of commuters</a:t>
            </a:r>
            <a:endParaRPr sz="3600" dirty="0"/>
          </a:p>
        </p:txBody>
      </p:sp>
      <p:sp>
        <p:nvSpPr>
          <p:cNvPr id="1015" name="Google Shape;1015;p150"/>
          <p:cNvSpPr txBox="1"/>
          <p:nvPr/>
        </p:nvSpPr>
        <p:spPr>
          <a:xfrm>
            <a:off x="9847134" y="2110840"/>
            <a:ext cx="10812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accent2"/>
                </a:solidFill>
              </a:rPr>
              <a:t>172</a:t>
            </a:r>
            <a:endParaRPr sz="1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51"/>
          <p:cNvSpPr txBox="1">
            <a:spLocks noGrp="1"/>
          </p:cNvSpPr>
          <p:nvPr>
            <p:ph type="body" idx="1"/>
          </p:nvPr>
        </p:nvSpPr>
        <p:spPr>
          <a:xfrm>
            <a:off x="603951" y="1800000"/>
            <a:ext cx="10918800" cy="406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 b="1" dirty="0"/>
              <a:t>Arc diagrams &amp; clustering can be used to reveal dominant travel patterns</a:t>
            </a:r>
            <a:endParaRPr sz="2400" b="1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 dirty="0"/>
              <a:t>Interventions can be designed based on these patterns, </a:t>
            </a:r>
            <a:r>
              <a:rPr lang="en-GB" sz="2400" i="1" dirty="0"/>
              <a:t>after </a:t>
            </a:r>
            <a:r>
              <a:rPr lang="en-GB" sz="2400" dirty="0"/>
              <a:t>routes have been selected using other metrics</a:t>
            </a:r>
            <a:endParaRPr sz="2400" dirty="0"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21" name="Google Shape;1021;p151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1022" name="Google Shape;1022;p151"/>
          <p:cNvSpPr txBox="1">
            <a:spLocks noGrp="1"/>
          </p:cNvSpPr>
          <p:nvPr>
            <p:ph type="title"/>
          </p:nvPr>
        </p:nvSpPr>
        <p:spPr>
          <a:xfrm>
            <a:off x="603955" y="360000"/>
            <a:ext cx="10918800" cy="67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‘Dominant’ travel patterns can also be used to characterise bus </a:t>
            </a:r>
            <a:r>
              <a:rPr lang="en-GB" sz="3600" dirty="0" smtClean="0"/>
              <a:t>service</a:t>
            </a:r>
            <a:endParaRPr sz="3600" dirty="0"/>
          </a:p>
        </p:txBody>
      </p:sp>
      <p:pic>
        <p:nvPicPr>
          <p:cNvPr id="1023" name="Google Shape;1023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952" y="3340028"/>
            <a:ext cx="2971800" cy="297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075" y="3606713"/>
            <a:ext cx="5486401" cy="274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151"/>
          <p:cNvSpPr txBox="1"/>
          <p:nvPr/>
        </p:nvSpPr>
        <p:spPr>
          <a:xfrm>
            <a:off x="2867425" y="4357525"/>
            <a:ext cx="20037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sistant"/>
                <a:ea typeface="Assistant"/>
                <a:cs typeface="Assistant"/>
                <a:sym typeface="Assistant"/>
              </a:rPr>
              <a:t>Thick band shows large # of commuters travelling between these bus stops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1026" name="Google Shape;1026;p151"/>
          <p:cNvCxnSpPr>
            <a:stCxn id="1025" idx="1"/>
          </p:cNvCxnSpPr>
          <p:nvPr/>
        </p:nvCxnSpPr>
        <p:spPr>
          <a:xfrm flipH="1">
            <a:off x="2370625" y="4865575"/>
            <a:ext cx="496800" cy="103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7" name="Google Shape;1027;p151"/>
          <p:cNvSpPr txBox="1"/>
          <p:nvPr/>
        </p:nvSpPr>
        <p:spPr>
          <a:xfrm rot="-5400000" flipH="1">
            <a:off x="6182850" y="4499575"/>
            <a:ext cx="20037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sistant"/>
                <a:ea typeface="Assistant"/>
                <a:cs typeface="Assistant"/>
                <a:sym typeface="Assistant"/>
              </a:rPr>
              <a:t>Boarding Stop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28" name="Google Shape;1028;p151"/>
          <p:cNvSpPr txBox="1"/>
          <p:nvPr/>
        </p:nvSpPr>
        <p:spPr>
          <a:xfrm flipH="1">
            <a:off x="7892000" y="6321575"/>
            <a:ext cx="20037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sistant"/>
                <a:ea typeface="Assistant"/>
                <a:cs typeface="Assistant"/>
                <a:sym typeface="Assistant"/>
              </a:rPr>
              <a:t>Alighting  Stop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1029" name="Google Shape;1029;p151"/>
          <p:cNvCxnSpPr/>
          <p:nvPr/>
        </p:nvCxnSpPr>
        <p:spPr>
          <a:xfrm flipH="1">
            <a:off x="7348525" y="4153450"/>
            <a:ext cx="9600" cy="110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0" name="Google Shape;1030;p151"/>
          <p:cNvCxnSpPr/>
          <p:nvPr/>
        </p:nvCxnSpPr>
        <p:spPr>
          <a:xfrm>
            <a:off x="8301100" y="6334675"/>
            <a:ext cx="11622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52"/>
          <p:cNvSpPr txBox="1">
            <a:spLocks noGrp="1"/>
          </p:cNvSpPr>
          <p:nvPr>
            <p:ph type="body" idx="1"/>
          </p:nvPr>
        </p:nvSpPr>
        <p:spPr>
          <a:xfrm>
            <a:off x="604800" y="1800000"/>
            <a:ext cx="6162600" cy="4061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 dirty="0"/>
              <a:t>Single cluster (blue) of origin-destination pairs reveals short trips evenly spread out across route</a:t>
            </a:r>
            <a:endParaRPr sz="2400" dirty="0"/>
          </a:p>
          <a:p>
            <a:pPr marL="9144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36" name="Google Shape;1036;p152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1037" name="Google Shape;1037;p152"/>
          <p:cNvSpPr txBox="1">
            <a:spLocks noGrp="1"/>
          </p:cNvSpPr>
          <p:nvPr>
            <p:ph type="title"/>
          </p:nvPr>
        </p:nvSpPr>
        <p:spPr>
          <a:xfrm>
            <a:off x="604800" y="360000"/>
            <a:ext cx="109185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</a:pPr>
            <a:r>
              <a:rPr lang="en-GB" sz="3600"/>
              <a:t>‘Dominant’ travel patterns can also be used to characterise bus service </a:t>
            </a:r>
            <a:endParaRPr sz="3600" b="0" i="0" u="none" strike="noStrike" cap="none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038" name="Google Shape;1038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87" y="3567600"/>
            <a:ext cx="5486399" cy="274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750" y="1738800"/>
            <a:ext cx="4572000" cy="45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53"/>
          <p:cNvSpPr txBox="1">
            <a:spLocks noGrp="1"/>
          </p:cNvSpPr>
          <p:nvPr>
            <p:ph type="body" idx="1"/>
          </p:nvPr>
        </p:nvSpPr>
        <p:spPr>
          <a:xfrm>
            <a:off x="604800" y="1800000"/>
            <a:ext cx="5882100" cy="4061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Three overlapping segments reveals three distinct groups of commuters, with one taking longer trips (orange)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045" name="Google Shape;1045;p153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rPr>
              <a:t>14</a:t>
            </a:fld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046" name="Google Shape;1046;p153"/>
          <p:cNvSpPr txBox="1">
            <a:spLocks noGrp="1"/>
          </p:cNvSpPr>
          <p:nvPr>
            <p:ph type="title"/>
          </p:nvPr>
        </p:nvSpPr>
        <p:spPr>
          <a:xfrm>
            <a:off x="603955" y="360000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</a:pPr>
            <a:r>
              <a:rPr lang="en-GB" sz="3600"/>
              <a:t>‘Dominant’ travel patterns can also be used to characterise bus service </a:t>
            </a:r>
            <a:endParaRPr sz="3600" b="0" i="0" u="none" strike="noStrike" cap="none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047" name="Google Shape;1047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55" y="3568635"/>
            <a:ext cx="5486401" cy="274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755" y="1739819"/>
            <a:ext cx="4572000" cy="45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54"/>
          <p:cNvSpPr txBox="1">
            <a:spLocks noGrp="1"/>
          </p:cNvSpPr>
          <p:nvPr>
            <p:ph type="body" idx="2"/>
          </p:nvPr>
        </p:nvSpPr>
        <p:spPr>
          <a:xfrm>
            <a:off x="675113" y="1157658"/>
            <a:ext cx="5567700" cy="733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 1 to optimisation: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Reducing travel time by shortening detours along route 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" name="Google Shape;1060;p155"/>
          <p:cNvGrpSpPr/>
          <p:nvPr/>
        </p:nvGrpSpPr>
        <p:grpSpPr>
          <a:xfrm>
            <a:off x="1911330" y="1159369"/>
            <a:ext cx="8369341" cy="5230707"/>
            <a:chOff x="3554451" y="1425275"/>
            <a:chExt cx="4464125" cy="3843000"/>
          </a:xfrm>
        </p:grpSpPr>
        <p:pic>
          <p:nvPicPr>
            <p:cNvPr id="1061" name="Google Shape;1061;p155"/>
            <p:cNvPicPr preferRelativeResize="0"/>
            <p:nvPr/>
          </p:nvPicPr>
          <p:blipFill rotWithShape="1">
            <a:blip r:embed="rId3">
              <a:alphaModFix/>
            </a:blip>
            <a:srcRect l="23387" t="23477" r="36379" b="14949"/>
            <a:stretch/>
          </p:blipFill>
          <p:spPr>
            <a:xfrm>
              <a:off x="3554451" y="1425275"/>
              <a:ext cx="4464125" cy="3842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2" name="Google Shape;1062;p155"/>
            <p:cNvSpPr txBox="1"/>
            <p:nvPr/>
          </p:nvSpPr>
          <p:spPr>
            <a:xfrm>
              <a:off x="7099450" y="2548400"/>
              <a:ext cx="744300" cy="33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/>
                <a:t>CCK</a:t>
              </a:r>
              <a:endParaRPr sz="1000" dirty="0"/>
            </a:p>
          </p:txBody>
        </p:sp>
        <p:sp>
          <p:nvSpPr>
            <p:cNvPr id="1063" name="Google Shape;1063;p155"/>
            <p:cNvSpPr txBox="1"/>
            <p:nvPr/>
          </p:nvSpPr>
          <p:spPr>
            <a:xfrm>
              <a:off x="5243000" y="4937975"/>
              <a:ext cx="744300" cy="33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Boon Lay</a:t>
              </a:r>
              <a:endParaRPr sz="1000"/>
            </a:p>
          </p:txBody>
        </p:sp>
        <p:sp>
          <p:nvSpPr>
            <p:cNvPr id="1064" name="Google Shape;1064;p155"/>
            <p:cNvSpPr/>
            <p:nvPr/>
          </p:nvSpPr>
          <p:spPr>
            <a:xfrm>
              <a:off x="7046650" y="1623438"/>
              <a:ext cx="873300" cy="962700"/>
            </a:xfrm>
            <a:prstGeom prst="ellipse">
              <a:avLst/>
            </a:prstGeom>
            <a:noFill/>
            <a:ln w="2857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55"/>
            <p:cNvSpPr/>
            <p:nvPr/>
          </p:nvSpPr>
          <p:spPr>
            <a:xfrm>
              <a:off x="3578575" y="3282275"/>
              <a:ext cx="1782900" cy="1986000"/>
            </a:xfrm>
            <a:prstGeom prst="ellipse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8" name="Google Shape;1058;p155"/>
          <p:cNvSpPr txBox="1">
            <a:spLocks noGrp="1"/>
          </p:cNvSpPr>
          <p:nvPr>
            <p:ph type="sldNum" idx="12"/>
          </p:nvPr>
        </p:nvSpPr>
        <p:spPr>
          <a:xfrm>
            <a:off x="603955" y="6248572"/>
            <a:ext cx="392100" cy="211200"/>
          </a:xfrm>
          <a:prstGeom prst="rect">
            <a:avLst/>
          </a:prstGeom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1059" name="Google Shape;1059;p155"/>
          <p:cNvSpPr txBox="1">
            <a:spLocks noGrp="1"/>
          </p:cNvSpPr>
          <p:nvPr>
            <p:ph type="title"/>
          </p:nvPr>
        </p:nvSpPr>
        <p:spPr>
          <a:xfrm>
            <a:off x="603955" y="360000"/>
            <a:ext cx="10918800" cy="67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Example I: Riders of service 172 see long detour</a:t>
            </a:r>
            <a:endParaRPr sz="3600"/>
          </a:p>
        </p:txBody>
      </p:sp>
      <p:cxnSp>
        <p:nvCxnSpPr>
          <p:cNvPr id="1066" name="Google Shape;1066;p155"/>
          <p:cNvCxnSpPr/>
          <p:nvPr/>
        </p:nvCxnSpPr>
        <p:spPr>
          <a:xfrm flipH="1">
            <a:off x="5054800" y="2486541"/>
            <a:ext cx="3339900" cy="1594200"/>
          </a:xfrm>
          <a:prstGeom prst="straightConnector1">
            <a:avLst/>
          </a:prstGeom>
          <a:noFill/>
          <a:ln w="3810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7" name="Google Shape;1067;p155"/>
          <p:cNvSpPr txBox="1"/>
          <p:nvPr/>
        </p:nvSpPr>
        <p:spPr>
          <a:xfrm>
            <a:off x="3773987" y="2078408"/>
            <a:ext cx="2876194" cy="45061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666666"/>
                </a:solidFill>
              </a:rPr>
              <a:t>to Lim Chu Kang cemetery/camps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068" name="Google Shape;1068;p155"/>
          <p:cNvSpPr txBox="1"/>
          <p:nvPr/>
        </p:nvSpPr>
        <p:spPr>
          <a:xfrm>
            <a:off x="6177939" y="3603646"/>
            <a:ext cx="2142581" cy="127315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rgbClr val="1155CC"/>
                </a:solidFill>
              </a:rPr>
              <a:t>A significant proportion </a:t>
            </a:r>
            <a:r>
              <a:rPr lang="en-GB" dirty="0">
                <a:solidFill>
                  <a:srgbClr val="1155CC"/>
                </a:solidFill>
              </a:rPr>
              <a:t>of commuters are going to </a:t>
            </a:r>
            <a:r>
              <a:rPr lang="en-GB" dirty="0" err="1">
                <a:solidFill>
                  <a:srgbClr val="1155CC"/>
                </a:solidFill>
              </a:rPr>
              <a:t>Jurong</a:t>
            </a:r>
            <a:r>
              <a:rPr lang="en-GB" dirty="0">
                <a:solidFill>
                  <a:srgbClr val="1155CC"/>
                </a:solidFill>
              </a:rPr>
              <a:t> West instead of Old </a:t>
            </a:r>
            <a:r>
              <a:rPr lang="en-GB" dirty="0" err="1">
                <a:solidFill>
                  <a:srgbClr val="1155CC"/>
                </a:solidFill>
              </a:rPr>
              <a:t>Choa</a:t>
            </a:r>
            <a:r>
              <a:rPr lang="en-GB" dirty="0">
                <a:solidFill>
                  <a:srgbClr val="1155CC"/>
                </a:solidFill>
              </a:rPr>
              <a:t> Chu Kang Road</a:t>
            </a:r>
            <a:endParaRPr dirty="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752" y="1807794"/>
            <a:ext cx="4235224" cy="3610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156"/>
          <p:cNvSpPr txBox="1">
            <a:spLocks noGrp="1"/>
          </p:cNvSpPr>
          <p:nvPr>
            <p:ph type="sldNum" idx="12"/>
          </p:nvPr>
        </p:nvSpPr>
        <p:spPr>
          <a:xfrm>
            <a:off x="603955" y="6248572"/>
            <a:ext cx="392100" cy="211200"/>
          </a:xfrm>
          <a:prstGeom prst="rect">
            <a:avLst/>
          </a:prstGeom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1075" name="Google Shape;1075;p156"/>
          <p:cNvSpPr txBox="1">
            <a:spLocks noGrp="1"/>
          </p:cNvSpPr>
          <p:nvPr>
            <p:ph type="title"/>
          </p:nvPr>
        </p:nvSpPr>
        <p:spPr>
          <a:xfrm>
            <a:off x="603955" y="360000"/>
            <a:ext cx="10918800" cy="67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Example I: A direct service between CCK and Jurong West would reduce detour for most riders of service 172 </a:t>
            </a:r>
            <a:endParaRPr sz="3600"/>
          </a:p>
        </p:txBody>
      </p:sp>
      <p:pic>
        <p:nvPicPr>
          <p:cNvPr id="1076" name="Google Shape;1076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276" y="1656800"/>
            <a:ext cx="5222999" cy="433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156"/>
          <p:cNvSpPr txBox="1"/>
          <p:nvPr/>
        </p:nvSpPr>
        <p:spPr>
          <a:xfrm>
            <a:off x="4660987" y="5369598"/>
            <a:ext cx="12060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Boon Lay</a:t>
            </a:r>
            <a:endParaRPr sz="1000"/>
          </a:p>
        </p:txBody>
      </p:sp>
      <p:sp>
        <p:nvSpPr>
          <p:cNvPr id="1078" name="Google Shape;1078;p156"/>
          <p:cNvSpPr txBox="1"/>
          <p:nvPr/>
        </p:nvSpPr>
        <p:spPr>
          <a:xfrm>
            <a:off x="1373793" y="2032283"/>
            <a:ext cx="12060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CCK</a:t>
            </a:r>
            <a:endParaRPr sz="1000"/>
          </a:p>
        </p:txBody>
      </p:sp>
      <p:sp>
        <p:nvSpPr>
          <p:cNvPr id="1079" name="Google Shape;1079;p156"/>
          <p:cNvSpPr/>
          <p:nvPr/>
        </p:nvSpPr>
        <p:spPr>
          <a:xfrm>
            <a:off x="1761405" y="2445923"/>
            <a:ext cx="334800" cy="1428900"/>
          </a:xfrm>
          <a:prstGeom prst="rect">
            <a:avLst/>
          </a:prstGeom>
          <a:solidFill>
            <a:srgbClr val="0000FF">
              <a:alpha val="1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156"/>
          <p:cNvSpPr/>
          <p:nvPr/>
        </p:nvSpPr>
        <p:spPr>
          <a:xfrm>
            <a:off x="3501165" y="2247008"/>
            <a:ext cx="1103400" cy="292200"/>
          </a:xfrm>
          <a:prstGeom prst="rect">
            <a:avLst/>
          </a:prstGeom>
          <a:solidFill>
            <a:srgbClr val="FF0000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156"/>
          <p:cNvSpPr/>
          <p:nvPr/>
        </p:nvSpPr>
        <p:spPr>
          <a:xfrm>
            <a:off x="3501330" y="2549410"/>
            <a:ext cx="1103400" cy="11259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156"/>
          <p:cNvSpPr txBox="1"/>
          <p:nvPr/>
        </p:nvSpPr>
        <p:spPr>
          <a:xfrm>
            <a:off x="1851156" y="5966823"/>
            <a:ext cx="31257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666666"/>
                </a:solidFill>
              </a:rPr>
              <a:t>Trips with significant no. of commuters and detour</a:t>
            </a:r>
            <a:endParaRPr dirty="0">
              <a:solidFill>
                <a:srgbClr val="666666"/>
              </a:solidFill>
            </a:endParaRPr>
          </a:p>
        </p:txBody>
      </p:sp>
      <p:cxnSp>
        <p:nvCxnSpPr>
          <p:cNvPr id="1083" name="Google Shape;1083;p156"/>
          <p:cNvCxnSpPr>
            <a:stCxn id="1082" idx="0"/>
            <a:endCxn id="1081" idx="2"/>
          </p:cNvCxnSpPr>
          <p:nvPr/>
        </p:nvCxnSpPr>
        <p:spPr>
          <a:xfrm rot="5400000" flipH="1" flipV="1">
            <a:off x="2587762" y="4501555"/>
            <a:ext cx="2291513" cy="63902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4" name="Google Shape;1084;p156"/>
          <p:cNvSpPr txBox="1"/>
          <p:nvPr/>
        </p:nvSpPr>
        <p:spPr>
          <a:xfrm>
            <a:off x="6780572" y="5708566"/>
            <a:ext cx="38847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Commuters who currently travel </a:t>
            </a:r>
            <a:r>
              <a:rPr lang="en-GB" b="1">
                <a:solidFill>
                  <a:srgbClr val="666666"/>
                </a:solidFill>
              </a:rPr>
              <a:t>10~16 km</a:t>
            </a:r>
            <a:r>
              <a:rPr lang="en-GB">
                <a:solidFill>
                  <a:srgbClr val="666666"/>
                </a:solidFill>
              </a:rPr>
              <a:t> can reduce trip distance to </a:t>
            </a:r>
            <a:r>
              <a:rPr lang="en-GB" b="1">
                <a:solidFill>
                  <a:srgbClr val="666666"/>
                </a:solidFill>
              </a:rPr>
              <a:t>&lt; 10 km</a:t>
            </a:r>
            <a:r>
              <a:rPr lang="en-GB">
                <a:solidFill>
                  <a:srgbClr val="666666"/>
                </a:solidFill>
              </a:rPr>
              <a:t> if a direct route is available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85" name="Google Shape;1085;p156"/>
          <p:cNvSpPr/>
          <p:nvPr/>
        </p:nvSpPr>
        <p:spPr>
          <a:xfrm>
            <a:off x="8553619" y="3220865"/>
            <a:ext cx="1206000" cy="15651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57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sp>
        <p:nvSpPr>
          <p:cNvPr id="1091" name="Google Shape;1091;p157"/>
          <p:cNvSpPr txBox="1">
            <a:spLocks noGrp="1"/>
          </p:cNvSpPr>
          <p:nvPr>
            <p:ph type="title"/>
          </p:nvPr>
        </p:nvSpPr>
        <p:spPr>
          <a:xfrm>
            <a:off x="603955" y="360000"/>
            <a:ext cx="10918800" cy="67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Example II: A more direct route between Woodlands Interchange and Sembawang would similarly reduce detour for 856 riders</a:t>
            </a:r>
            <a:endParaRPr sz="3600"/>
          </a:p>
        </p:txBody>
      </p:sp>
      <p:pic>
        <p:nvPicPr>
          <p:cNvPr id="1092" name="Google Shape;1092;p157"/>
          <p:cNvPicPr preferRelativeResize="0"/>
          <p:nvPr/>
        </p:nvPicPr>
        <p:blipFill rotWithShape="1"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0229" t="29203" r="31992" b="21139"/>
          <a:stretch/>
        </p:blipFill>
        <p:spPr>
          <a:xfrm>
            <a:off x="2751750" y="2271250"/>
            <a:ext cx="6788501" cy="406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57"/>
          <p:cNvSpPr/>
          <p:nvPr/>
        </p:nvSpPr>
        <p:spPr>
          <a:xfrm>
            <a:off x="4037400" y="4605015"/>
            <a:ext cx="872100" cy="898500"/>
          </a:xfrm>
          <a:prstGeom prst="ellipse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157"/>
          <p:cNvSpPr/>
          <p:nvPr/>
        </p:nvSpPr>
        <p:spPr>
          <a:xfrm>
            <a:off x="5783867" y="2271250"/>
            <a:ext cx="2101200" cy="19632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5" name="Google Shape;1095;p157"/>
          <p:cNvCxnSpPr/>
          <p:nvPr/>
        </p:nvCxnSpPr>
        <p:spPr>
          <a:xfrm rot="10800000" flipH="1">
            <a:off x="5021296" y="4043893"/>
            <a:ext cx="715800" cy="581100"/>
          </a:xfrm>
          <a:prstGeom prst="straightConnector1">
            <a:avLst/>
          </a:prstGeom>
          <a:noFill/>
          <a:ln w="3810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58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sp>
        <p:nvSpPr>
          <p:cNvPr id="1101" name="Google Shape;1101;p158"/>
          <p:cNvSpPr txBox="1">
            <a:spLocks noGrp="1"/>
          </p:cNvSpPr>
          <p:nvPr>
            <p:ph type="title"/>
          </p:nvPr>
        </p:nvSpPr>
        <p:spPr>
          <a:xfrm>
            <a:off x="603955" y="360000"/>
            <a:ext cx="10918800" cy="67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Example II: A more direct route between Woodlands Interchange and Sembawang would similarly reduce detour for 856 riders</a:t>
            </a:r>
            <a:endParaRPr sz="3600"/>
          </a:p>
        </p:txBody>
      </p:sp>
      <p:pic>
        <p:nvPicPr>
          <p:cNvPr id="1102" name="Google Shape;1102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0341" y="2265725"/>
            <a:ext cx="4183234" cy="314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300" y="2276089"/>
            <a:ext cx="4731039" cy="31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158"/>
          <p:cNvSpPr/>
          <p:nvPr/>
        </p:nvSpPr>
        <p:spPr>
          <a:xfrm>
            <a:off x="3294349" y="2890566"/>
            <a:ext cx="964500" cy="2607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158"/>
          <p:cNvSpPr txBox="1"/>
          <p:nvPr/>
        </p:nvSpPr>
        <p:spPr>
          <a:xfrm>
            <a:off x="2573190" y="5410382"/>
            <a:ext cx="26724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Trips with significant no. of commuters and detour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106" name="Google Shape;1106;p158"/>
          <p:cNvCxnSpPr>
            <a:stCxn id="1105" idx="0"/>
            <a:endCxn id="1104" idx="3"/>
          </p:cNvCxnSpPr>
          <p:nvPr/>
        </p:nvCxnSpPr>
        <p:spPr>
          <a:xfrm rot="-5400000">
            <a:off x="2889390" y="4040882"/>
            <a:ext cx="2389500" cy="349500"/>
          </a:xfrm>
          <a:prstGeom prst="bentConnector4">
            <a:avLst>
              <a:gd name="adj1" fmla="val 47277"/>
              <a:gd name="adj2" fmla="val 18893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7" name="Google Shape;1107;p158"/>
          <p:cNvSpPr/>
          <p:nvPr/>
        </p:nvSpPr>
        <p:spPr>
          <a:xfrm>
            <a:off x="2337390" y="2890411"/>
            <a:ext cx="330600" cy="260700"/>
          </a:xfrm>
          <a:prstGeom prst="rect">
            <a:avLst/>
          </a:prstGeom>
          <a:solidFill>
            <a:srgbClr val="0000FF">
              <a:alpha val="1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158"/>
          <p:cNvSpPr/>
          <p:nvPr/>
        </p:nvSpPr>
        <p:spPr>
          <a:xfrm>
            <a:off x="3294381" y="2703451"/>
            <a:ext cx="964500" cy="187200"/>
          </a:xfrm>
          <a:prstGeom prst="rect">
            <a:avLst/>
          </a:prstGeom>
          <a:solidFill>
            <a:srgbClr val="FF0000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158"/>
          <p:cNvSpPr txBox="1"/>
          <p:nvPr/>
        </p:nvSpPr>
        <p:spPr>
          <a:xfrm>
            <a:off x="7128490" y="5413775"/>
            <a:ext cx="3837000" cy="12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</a:rPr>
              <a:t>Commuters who used to travel </a:t>
            </a:r>
            <a:r>
              <a:rPr lang="en-GB" b="1">
                <a:solidFill>
                  <a:srgbClr val="666666"/>
                </a:solidFill>
              </a:rPr>
              <a:t>12~18 km</a:t>
            </a:r>
            <a:r>
              <a:rPr lang="en-GB">
                <a:solidFill>
                  <a:srgbClr val="666666"/>
                </a:solidFill>
              </a:rPr>
              <a:t> can be reduced to </a:t>
            </a:r>
            <a:r>
              <a:rPr lang="en-GB" b="1">
                <a:solidFill>
                  <a:srgbClr val="666666"/>
                </a:solidFill>
              </a:rPr>
              <a:t>&lt; 12 km</a:t>
            </a:r>
            <a:r>
              <a:rPr lang="en-GB">
                <a:solidFill>
                  <a:srgbClr val="666666"/>
                </a:solidFill>
              </a:rPr>
              <a:t> if a direct route is available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10" name="Google Shape;1110;p158"/>
          <p:cNvSpPr/>
          <p:nvPr/>
        </p:nvSpPr>
        <p:spPr>
          <a:xfrm>
            <a:off x="9169489" y="3909455"/>
            <a:ext cx="830400" cy="9786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1"/>
          <p:cNvSpPr txBox="1">
            <a:spLocks noGrp="1"/>
          </p:cNvSpPr>
          <p:nvPr>
            <p:ph type="body" idx="1"/>
          </p:nvPr>
        </p:nvSpPr>
        <p:spPr>
          <a:xfrm>
            <a:off x="673037" y="2548952"/>
            <a:ext cx="8181600" cy="29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</a:pPr>
            <a:r>
              <a:rPr lang="en-GB" sz="30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To </a:t>
            </a:r>
            <a:r>
              <a:rPr lang="en-GB" sz="3000"/>
              <a:t>identify </a:t>
            </a:r>
            <a:r>
              <a:rPr lang="en-GB" sz="3000" b="0" i="0" u="none" strike="noStrike" cap="none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bus services </a:t>
            </a:r>
            <a:r>
              <a:rPr lang="en-GB" sz="3000"/>
              <a:t>that may require optimisation, and identify suitable interventions</a:t>
            </a:r>
            <a:endParaRPr sz="3000" b="0" i="0" u="none" strike="noStrike" cap="none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19" name="Google Shape;919;p141"/>
          <p:cNvSpPr txBox="1">
            <a:spLocks noGrp="1"/>
          </p:cNvSpPr>
          <p:nvPr>
            <p:ph type="sldNum" idx="12"/>
          </p:nvPr>
        </p:nvSpPr>
        <p:spPr>
          <a:xfrm>
            <a:off x="671687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ucida Sans"/>
              <a:buNone/>
            </a:pPr>
            <a:fld id="{00000000-1234-1234-1234-123412341234}" type="slidenum">
              <a:rPr lang="en-GB" sz="9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fld>
            <a:endParaRPr sz="900" b="0" i="0" u="none" strike="noStrike" cap="none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920" name="Google Shape;920;p141"/>
          <p:cNvSpPr txBox="1">
            <a:spLocks noGrp="1"/>
          </p:cNvSpPr>
          <p:nvPr>
            <p:ph type="title"/>
          </p:nvPr>
        </p:nvSpPr>
        <p:spPr>
          <a:xfrm>
            <a:off x="671687" y="1854927"/>
            <a:ext cx="8184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Assistant"/>
              <a:buNone/>
            </a:pPr>
            <a:r>
              <a:rPr lang="en-GB"/>
              <a:t>O</a:t>
            </a:r>
            <a:r>
              <a:rPr lang="en-GB" sz="2400" b="0" i="0" u="none" strike="noStrike" cap="none">
                <a:solidFill>
                  <a:schemeClr val="accent2"/>
                </a:solidFill>
                <a:latin typeface="Assistant"/>
                <a:ea typeface="Assistant"/>
                <a:cs typeface="Assistant"/>
                <a:sym typeface="Assistant"/>
              </a:rPr>
              <a:t>bjectives</a:t>
            </a:r>
            <a:endParaRPr sz="2400" b="0" i="0" u="none" strike="noStrike" cap="none">
              <a:solidFill>
                <a:schemeClr val="accen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59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600" cy="520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  <p:sp>
        <p:nvSpPr>
          <p:cNvPr id="1116" name="Google Shape;1116;p159"/>
          <p:cNvSpPr txBox="1">
            <a:spLocks noGrp="1"/>
          </p:cNvSpPr>
          <p:nvPr>
            <p:ph type="body" idx="2"/>
          </p:nvPr>
        </p:nvSpPr>
        <p:spPr>
          <a:xfrm>
            <a:off x="671688" y="1498608"/>
            <a:ext cx="5567700" cy="733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 2 to optimisation: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Reducing waiting time for majority of commuters along route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60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1122" name="Google Shape;1122;p160"/>
          <p:cNvSpPr txBox="1">
            <a:spLocks noGrp="1"/>
          </p:cNvSpPr>
          <p:nvPr>
            <p:ph type="body" idx="1"/>
          </p:nvPr>
        </p:nvSpPr>
        <p:spPr>
          <a:xfrm>
            <a:off x="603950" y="1800000"/>
            <a:ext cx="6102600" cy="406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Bus 74 has </a:t>
            </a:r>
            <a:r>
              <a:rPr lang="en-GB" sz="2400" b="1"/>
              <a:t>three ‘clusters’ of commuter travel:</a:t>
            </a:r>
            <a:endParaRPr sz="2400" b="1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Assistant"/>
              <a:buChar char="o"/>
            </a:pPr>
            <a:r>
              <a:rPr lang="en-GB" sz="1800"/>
              <a:t>Buona Vista to Bukit Timah Rd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Assistant"/>
              <a:buChar char="o"/>
            </a:pPr>
            <a:r>
              <a:rPr lang="en-GB" sz="1800"/>
              <a:t>Along Bukit Timah Rd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Assistant"/>
              <a:buChar char="o"/>
            </a:pPr>
            <a:r>
              <a:rPr lang="en-GB" sz="1800"/>
              <a:t>Marymount Rd to Hougang Central</a:t>
            </a:r>
            <a:endParaRPr sz="1800"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Without changing total no. of buses, short loops at #1 &amp; #3 (dominant clusters) can reduce overall commuter waiting times</a:t>
            </a:r>
            <a:endParaRPr sz="24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Assistant"/>
              <a:buChar char="o"/>
            </a:pPr>
            <a:r>
              <a:rPr lang="en-GB" sz="1800"/>
              <a:t>Making these loops ‘express’ services would further reduce travel time and headway</a:t>
            </a:r>
            <a:endParaRPr sz="1800"/>
          </a:p>
          <a:p>
            <a:pPr marL="91440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3" name="Google Shape;1123;p160"/>
          <p:cNvSpPr txBox="1">
            <a:spLocks noGrp="1"/>
          </p:cNvSpPr>
          <p:nvPr>
            <p:ph type="title"/>
          </p:nvPr>
        </p:nvSpPr>
        <p:spPr>
          <a:xfrm>
            <a:off x="603955" y="360000"/>
            <a:ext cx="10918800" cy="67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Example III: Introducing short-loop service for bus 74 to reduce headway</a:t>
            </a:r>
            <a:endParaRPr sz="3600"/>
          </a:p>
        </p:txBody>
      </p:sp>
      <p:pic>
        <p:nvPicPr>
          <p:cNvPr id="1124" name="Google Shape;1124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456" y="1121638"/>
            <a:ext cx="4816366" cy="2408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6948" y="3803000"/>
            <a:ext cx="2885374" cy="2885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6" name="Google Shape;1126;p160"/>
          <p:cNvCxnSpPr/>
          <p:nvPr/>
        </p:nvCxnSpPr>
        <p:spPr>
          <a:xfrm>
            <a:off x="8467875" y="3600000"/>
            <a:ext cx="311400" cy="11283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7" name="Google Shape;1127;p160"/>
          <p:cNvCxnSpPr/>
          <p:nvPr/>
        </p:nvCxnSpPr>
        <p:spPr>
          <a:xfrm>
            <a:off x="10249050" y="3600000"/>
            <a:ext cx="3300" cy="1699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8" name="Google Shape;1128;p160"/>
          <p:cNvCxnSpPr/>
          <p:nvPr/>
        </p:nvCxnSpPr>
        <p:spPr>
          <a:xfrm>
            <a:off x="7965200" y="3600000"/>
            <a:ext cx="58200" cy="2907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61"/>
          <p:cNvSpPr/>
          <p:nvPr/>
        </p:nvSpPr>
        <p:spPr>
          <a:xfrm rot="512">
            <a:off x="4903539" y="3517366"/>
            <a:ext cx="2012700" cy="10047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8C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161"/>
          <p:cNvSpPr txBox="1">
            <a:spLocks noGrp="1"/>
          </p:cNvSpPr>
          <p:nvPr>
            <p:ph type="body" idx="1"/>
          </p:nvPr>
        </p:nvSpPr>
        <p:spPr>
          <a:xfrm>
            <a:off x="603950" y="1800000"/>
            <a:ext cx="6420000" cy="406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 b="1"/>
              <a:t>Majority of commuters would experience shorter waiting times</a:t>
            </a:r>
            <a:r>
              <a:rPr lang="en-GB" sz="2400"/>
              <a:t>, reducing cumulative waiting time by 7%</a:t>
            </a:r>
            <a:endParaRPr sz="1800" b="1"/>
          </a:p>
        </p:txBody>
      </p:sp>
      <p:pic>
        <p:nvPicPr>
          <p:cNvPr id="1135" name="Google Shape;1135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0173" y="1972800"/>
            <a:ext cx="4496400" cy="3085835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61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1137" name="Google Shape;1137;p161"/>
          <p:cNvSpPr txBox="1">
            <a:spLocks noGrp="1"/>
          </p:cNvSpPr>
          <p:nvPr>
            <p:ph type="title"/>
          </p:nvPr>
        </p:nvSpPr>
        <p:spPr>
          <a:xfrm>
            <a:off x="603955" y="360000"/>
            <a:ext cx="10918800" cy="67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/>
              <a:t>Example III: Introducing short-loop service for bus 74 to reduce headway</a:t>
            </a:r>
            <a:endParaRPr/>
          </a:p>
        </p:txBody>
      </p:sp>
      <p:sp>
        <p:nvSpPr>
          <p:cNvPr id="1138" name="Google Shape;1138;p161"/>
          <p:cNvSpPr txBox="1"/>
          <p:nvPr/>
        </p:nvSpPr>
        <p:spPr>
          <a:xfrm>
            <a:off x="5063496" y="3715200"/>
            <a:ext cx="14484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sistant"/>
                <a:ea typeface="Assistant"/>
                <a:cs typeface="Assistant"/>
                <a:sym typeface="Assistant"/>
              </a:rPr>
              <a:t>Converting every 3</a:t>
            </a:r>
            <a:r>
              <a:rPr lang="en-GB" baseline="30000">
                <a:latin typeface="Assistant"/>
                <a:ea typeface="Assistant"/>
                <a:cs typeface="Assistant"/>
                <a:sym typeface="Assistant"/>
              </a:rPr>
              <a:t>rd</a:t>
            </a:r>
            <a:r>
              <a:rPr lang="en-GB">
                <a:latin typeface="Assistant"/>
                <a:ea typeface="Assistant"/>
                <a:cs typeface="Assistant"/>
                <a:sym typeface="Assistant"/>
              </a:rPr>
              <a:t> bus to a loop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1139" name="Google Shape;1139;p161"/>
          <p:cNvCxnSpPr/>
          <p:nvPr/>
        </p:nvCxnSpPr>
        <p:spPr>
          <a:xfrm flipH="1">
            <a:off x="8426575" y="2165275"/>
            <a:ext cx="12000" cy="260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40" name="Google Shape;1140;p161"/>
          <p:cNvCxnSpPr/>
          <p:nvPr/>
        </p:nvCxnSpPr>
        <p:spPr>
          <a:xfrm flipH="1">
            <a:off x="9493375" y="2165275"/>
            <a:ext cx="12000" cy="260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41" name="Google Shape;1141;p161"/>
          <p:cNvCxnSpPr/>
          <p:nvPr/>
        </p:nvCxnSpPr>
        <p:spPr>
          <a:xfrm>
            <a:off x="8525425" y="4087650"/>
            <a:ext cx="881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1142" name="Google Shape;1142;p161"/>
          <p:cNvSpPr txBox="1"/>
          <p:nvPr/>
        </p:nvSpPr>
        <p:spPr>
          <a:xfrm>
            <a:off x="8349175" y="4087650"/>
            <a:ext cx="1233600" cy="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Truncated  Portion </a:t>
            </a:r>
            <a:endParaRPr sz="1000">
              <a:solidFill>
                <a:srgbClr val="FF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1143" name="Google Shape;1143;p161"/>
          <p:cNvCxnSpPr/>
          <p:nvPr/>
        </p:nvCxnSpPr>
        <p:spPr>
          <a:xfrm rot="10800000" flipH="1">
            <a:off x="7672400" y="3862275"/>
            <a:ext cx="728700" cy="471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44" name="Google Shape;1144;p161"/>
          <p:cNvCxnSpPr/>
          <p:nvPr/>
        </p:nvCxnSpPr>
        <p:spPr>
          <a:xfrm rot="10800000" flipH="1">
            <a:off x="7658100" y="3348125"/>
            <a:ext cx="747900" cy="40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45" name="Google Shape;1145;p161"/>
          <p:cNvCxnSpPr/>
          <p:nvPr/>
        </p:nvCxnSpPr>
        <p:spPr>
          <a:xfrm rot="10800000" flipH="1">
            <a:off x="7630125" y="2893375"/>
            <a:ext cx="793500" cy="399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46" name="Google Shape;1146;p161"/>
          <p:cNvCxnSpPr/>
          <p:nvPr/>
        </p:nvCxnSpPr>
        <p:spPr>
          <a:xfrm rot="10800000" flipH="1">
            <a:off x="7666450" y="2252700"/>
            <a:ext cx="719700" cy="36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47" name="Google Shape;1147;p161"/>
          <p:cNvCxnSpPr/>
          <p:nvPr/>
        </p:nvCxnSpPr>
        <p:spPr>
          <a:xfrm rot="10800000">
            <a:off x="7661525" y="3658650"/>
            <a:ext cx="744300" cy="208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148" name="Google Shape;1148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098" y="3424450"/>
            <a:ext cx="4496400" cy="3093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9" name="Google Shape;1149;p161"/>
          <p:cNvCxnSpPr/>
          <p:nvPr/>
        </p:nvCxnSpPr>
        <p:spPr>
          <a:xfrm rot="10800000" flipH="1">
            <a:off x="7647325" y="3248250"/>
            <a:ext cx="753600" cy="41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50" name="Google Shape;1150;p161"/>
          <p:cNvCxnSpPr/>
          <p:nvPr/>
        </p:nvCxnSpPr>
        <p:spPr>
          <a:xfrm rot="10800000" flipH="1">
            <a:off x="7658100" y="2586125"/>
            <a:ext cx="747900" cy="40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51" name="Google Shape;1151;p161"/>
          <p:cNvCxnSpPr/>
          <p:nvPr/>
        </p:nvCxnSpPr>
        <p:spPr>
          <a:xfrm rot="10800000">
            <a:off x="7695425" y="3213000"/>
            <a:ext cx="710400" cy="122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161"/>
          <p:cNvCxnSpPr/>
          <p:nvPr/>
        </p:nvCxnSpPr>
        <p:spPr>
          <a:xfrm rot="10800000" flipH="1">
            <a:off x="7647325" y="2831850"/>
            <a:ext cx="781500" cy="374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53" name="Google Shape;1153;p161"/>
          <p:cNvCxnSpPr/>
          <p:nvPr/>
        </p:nvCxnSpPr>
        <p:spPr>
          <a:xfrm rot="10800000">
            <a:off x="7651875" y="2406025"/>
            <a:ext cx="738900" cy="18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54" name="Google Shape;1154;p161"/>
          <p:cNvCxnSpPr/>
          <p:nvPr/>
        </p:nvCxnSpPr>
        <p:spPr>
          <a:xfrm rot="10800000">
            <a:off x="7687950" y="2663200"/>
            <a:ext cx="731400" cy="225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55" name="Google Shape;1155;p161"/>
          <p:cNvCxnSpPr/>
          <p:nvPr/>
        </p:nvCxnSpPr>
        <p:spPr>
          <a:xfrm rot="10800000" flipH="1">
            <a:off x="7672400" y="2298675"/>
            <a:ext cx="708900" cy="358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56" name="Google Shape;1156;p161"/>
          <p:cNvCxnSpPr/>
          <p:nvPr/>
        </p:nvCxnSpPr>
        <p:spPr>
          <a:xfrm>
            <a:off x="5991250" y="5727325"/>
            <a:ext cx="56199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7" name="Google Shape;1157;p161"/>
          <p:cNvSpPr/>
          <p:nvPr/>
        </p:nvSpPr>
        <p:spPr>
          <a:xfrm>
            <a:off x="7627363" y="5628600"/>
            <a:ext cx="172800" cy="187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161"/>
          <p:cNvSpPr/>
          <p:nvPr/>
        </p:nvSpPr>
        <p:spPr>
          <a:xfrm>
            <a:off x="10333150" y="5628600"/>
            <a:ext cx="172800" cy="187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61"/>
          <p:cNvSpPr/>
          <p:nvPr/>
        </p:nvSpPr>
        <p:spPr>
          <a:xfrm>
            <a:off x="8708588" y="5628600"/>
            <a:ext cx="172800" cy="187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61"/>
          <p:cNvSpPr/>
          <p:nvPr/>
        </p:nvSpPr>
        <p:spPr>
          <a:xfrm>
            <a:off x="7023963" y="5628600"/>
            <a:ext cx="172800" cy="1878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161"/>
          <p:cNvSpPr/>
          <p:nvPr/>
        </p:nvSpPr>
        <p:spPr>
          <a:xfrm>
            <a:off x="6732013" y="5628600"/>
            <a:ext cx="172800" cy="1878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161"/>
          <p:cNvSpPr/>
          <p:nvPr/>
        </p:nvSpPr>
        <p:spPr>
          <a:xfrm>
            <a:off x="6434600" y="5628600"/>
            <a:ext cx="172800" cy="1878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161"/>
          <p:cNvSpPr/>
          <p:nvPr/>
        </p:nvSpPr>
        <p:spPr>
          <a:xfrm>
            <a:off x="7336263" y="5628600"/>
            <a:ext cx="172800" cy="1878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161"/>
          <p:cNvSpPr/>
          <p:nvPr/>
        </p:nvSpPr>
        <p:spPr>
          <a:xfrm>
            <a:off x="7916700" y="5628600"/>
            <a:ext cx="172800" cy="1878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161"/>
          <p:cNvSpPr/>
          <p:nvPr/>
        </p:nvSpPr>
        <p:spPr>
          <a:xfrm>
            <a:off x="8444613" y="5628600"/>
            <a:ext cx="172800" cy="1878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161"/>
          <p:cNvSpPr/>
          <p:nvPr/>
        </p:nvSpPr>
        <p:spPr>
          <a:xfrm>
            <a:off x="8180650" y="5628600"/>
            <a:ext cx="172800" cy="1878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161"/>
          <p:cNvSpPr/>
          <p:nvPr/>
        </p:nvSpPr>
        <p:spPr>
          <a:xfrm>
            <a:off x="8972538" y="5628600"/>
            <a:ext cx="172800" cy="1878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161"/>
          <p:cNvSpPr/>
          <p:nvPr/>
        </p:nvSpPr>
        <p:spPr>
          <a:xfrm>
            <a:off x="9500450" y="5628600"/>
            <a:ext cx="172800" cy="1878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161"/>
          <p:cNvSpPr/>
          <p:nvPr/>
        </p:nvSpPr>
        <p:spPr>
          <a:xfrm>
            <a:off x="9764400" y="5628600"/>
            <a:ext cx="172800" cy="1878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161"/>
          <p:cNvSpPr/>
          <p:nvPr/>
        </p:nvSpPr>
        <p:spPr>
          <a:xfrm>
            <a:off x="9236500" y="5628600"/>
            <a:ext cx="172800" cy="1878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161"/>
          <p:cNvSpPr/>
          <p:nvPr/>
        </p:nvSpPr>
        <p:spPr>
          <a:xfrm>
            <a:off x="10063700" y="5628600"/>
            <a:ext cx="172800" cy="1878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161"/>
          <p:cNvSpPr/>
          <p:nvPr/>
        </p:nvSpPr>
        <p:spPr>
          <a:xfrm>
            <a:off x="10601350" y="5628600"/>
            <a:ext cx="172800" cy="1878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161"/>
          <p:cNvSpPr/>
          <p:nvPr/>
        </p:nvSpPr>
        <p:spPr>
          <a:xfrm>
            <a:off x="10910400" y="5628600"/>
            <a:ext cx="172800" cy="1878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161"/>
          <p:cNvSpPr/>
          <p:nvPr/>
        </p:nvSpPr>
        <p:spPr>
          <a:xfrm>
            <a:off x="11174350" y="5628600"/>
            <a:ext cx="172800" cy="1878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161"/>
          <p:cNvSpPr/>
          <p:nvPr/>
        </p:nvSpPr>
        <p:spPr>
          <a:xfrm>
            <a:off x="6154100" y="5628600"/>
            <a:ext cx="172800" cy="1878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161"/>
          <p:cNvSpPr txBox="1"/>
          <p:nvPr/>
        </p:nvSpPr>
        <p:spPr>
          <a:xfrm>
            <a:off x="6154100" y="5945500"/>
            <a:ext cx="52125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sistant"/>
                <a:ea typeface="Assistant"/>
                <a:cs typeface="Assistant"/>
                <a:sym typeface="Assistant"/>
              </a:rPr>
              <a:t>Commuters travelling within segment 1 will be able to board an  ‘additional’ 3 buses 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77" name="Google Shape;1177;p161"/>
          <p:cNvSpPr txBox="1"/>
          <p:nvPr/>
        </p:nvSpPr>
        <p:spPr>
          <a:xfrm>
            <a:off x="9492175" y="3811050"/>
            <a:ext cx="12336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Additional loop services from other direction (not shown)</a:t>
            </a:r>
            <a:endParaRPr sz="1000">
              <a:solidFill>
                <a:srgbClr val="FF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62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1183" name="Google Shape;1183;p162"/>
          <p:cNvSpPr txBox="1">
            <a:spLocks noGrp="1"/>
          </p:cNvSpPr>
          <p:nvPr>
            <p:ph type="body" idx="1"/>
          </p:nvPr>
        </p:nvSpPr>
        <p:spPr>
          <a:xfrm>
            <a:off x="603949" y="1766675"/>
            <a:ext cx="10918805" cy="406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 dirty="0"/>
              <a:t>Hope the investigation into optimisation approaches is useful</a:t>
            </a:r>
            <a:endParaRPr sz="3000" dirty="0"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 dirty="0"/>
              <a:t>Seek LTA’s feedback on the 3 suggested interventions</a:t>
            </a:r>
            <a:endParaRPr sz="3000" dirty="0"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457200" lvl="0" indent="-41910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 dirty="0"/>
              <a:t>Decide whether to extend  prelim investigation, to full-scale project</a:t>
            </a:r>
            <a:endParaRPr sz="3000" dirty="0"/>
          </a:p>
        </p:txBody>
      </p:sp>
      <p:sp>
        <p:nvSpPr>
          <p:cNvPr id="1184" name="Google Shape;1184;p162"/>
          <p:cNvSpPr txBox="1">
            <a:spLocks noGrp="1"/>
          </p:cNvSpPr>
          <p:nvPr>
            <p:ph type="title"/>
          </p:nvPr>
        </p:nvSpPr>
        <p:spPr>
          <a:xfrm>
            <a:off x="603955" y="597263"/>
            <a:ext cx="10918800" cy="67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discussion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42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</a:pPr>
            <a:fld id="{00000000-1234-1234-1234-123412341234}" type="slidenum">
              <a:rPr lang="en-GB">
                <a:solidFill>
                  <a:srgbClr val="A5A5A5"/>
                </a:solidFill>
              </a:rPr>
              <a:t>3</a:t>
            </a:fld>
            <a:endParaRPr>
              <a:solidFill>
                <a:srgbClr val="A5A5A5"/>
              </a:solidFill>
            </a:endParaRPr>
          </a:p>
        </p:txBody>
      </p:sp>
      <p:sp>
        <p:nvSpPr>
          <p:cNvPr id="926" name="Google Shape;926;p142"/>
          <p:cNvSpPr txBox="1">
            <a:spLocks noGrp="1"/>
          </p:cNvSpPr>
          <p:nvPr>
            <p:ph type="title"/>
          </p:nvPr>
        </p:nvSpPr>
        <p:spPr>
          <a:xfrm>
            <a:off x="603955" y="360000"/>
            <a:ext cx="10918800" cy="67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Background</a:t>
            </a:r>
            <a:endParaRPr sz="3600"/>
          </a:p>
        </p:txBody>
      </p:sp>
      <p:sp>
        <p:nvSpPr>
          <p:cNvPr id="927" name="Google Shape;927;p142"/>
          <p:cNvSpPr txBox="1">
            <a:spLocks noGrp="1"/>
          </p:cNvSpPr>
          <p:nvPr>
            <p:ph type="body" idx="1"/>
          </p:nvPr>
        </p:nvSpPr>
        <p:spPr>
          <a:xfrm>
            <a:off x="603955" y="1440000"/>
            <a:ext cx="5882400" cy="406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GB"/>
              <a:t>LTA’s Policy Division is keen to optimise bus deployment and service provision based on travel demand</a:t>
            </a:r>
            <a:endParaRPr/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000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GB"/>
              <a:t>LTA approached GovTech DSD in June 2018 to study this, which could lead to a trial of new ‘optimised’ routes in future</a:t>
            </a:r>
            <a:endParaRPr/>
          </a:p>
        </p:txBody>
      </p:sp>
      <p:pic>
        <p:nvPicPr>
          <p:cNvPr id="928" name="Google Shape;928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355" y="1633213"/>
            <a:ext cx="5400846" cy="359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43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</a:pPr>
            <a:fld id="{00000000-1234-1234-1234-123412341234}" type="slidenum">
              <a:rPr lang="en-GB" sz="900" b="0" i="0" u="none" strike="noStrike" cap="none">
                <a:solidFill>
                  <a:srgbClr val="A5A5A5"/>
                </a:solidFill>
                <a:latin typeface="Lucida Sans"/>
                <a:ea typeface="Lucida Sans"/>
                <a:cs typeface="Lucida Sans"/>
                <a:sym typeface="Lucida Sans"/>
              </a:rPr>
              <a:t>4</a:t>
            </a:fld>
            <a:endParaRPr sz="900" b="0" i="0" u="none" strike="noStrike" cap="none">
              <a:solidFill>
                <a:srgbClr val="A5A5A5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934" name="Google Shape;934;p143"/>
          <p:cNvSpPr txBox="1">
            <a:spLocks noGrp="1"/>
          </p:cNvSpPr>
          <p:nvPr>
            <p:ph type="body" idx="1"/>
          </p:nvPr>
        </p:nvSpPr>
        <p:spPr>
          <a:xfrm>
            <a:off x="603950" y="1440000"/>
            <a:ext cx="11266500" cy="16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Assistant"/>
              <a:buChar char="•"/>
            </a:pPr>
            <a:r>
              <a:rPr lang="en-GB"/>
              <a:t>Characterise travel patterns of buses during AM peak hours to identify services that may require route optimisation</a:t>
            </a:r>
            <a:endParaRPr/>
          </a:p>
          <a:p>
            <a: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o"/>
            </a:pPr>
            <a:r>
              <a:rPr lang="en-GB"/>
              <a:t>Based on discussion with LTA team, priority is to </a:t>
            </a:r>
            <a:r>
              <a:rPr lang="en-GB" b="1"/>
              <a:t>reduce commuter travel time</a:t>
            </a:r>
            <a:r>
              <a:rPr lang="en-GB"/>
              <a:t> and </a:t>
            </a:r>
            <a:r>
              <a:rPr lang="en-GB" b="1">
                <a:solidFill>
                  <a:schemeClr val="dk2"/>
                </a:solidFill>
              </a:rPr>
              <a:t>optimise use of buses</a:t>
            </a:r>
            <a:r>
              <a:rPr lang="en-GB">
                <a:solidFill>
                  <a:schemeClr val="dk2"/>
                </a:solidFill>
              </a:rPr>
              <a:t> </a:t>
            </a:r>
            <a:r>
              <a:rPr lang="en-GB"/>
              <a:t>while ensuring service provision levels</a:t>
            </a:r>
            <a:endParaRPr/>
          </a:p>
          <a:p>
            <a: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o"/>
            </a:pPr>
            <a:r>
              <a:rPr lang="en-GB"/>
              <a:t>Where possible, to </a:t>
            </a:r>
            <a:r>
              <a:rPr lang="en-GB" b="1"/>
              <a:t>‘group’ services based on travel patterns</a:t>
            </a:r>
            <a:r>
              <a:rPr lang="en-GB"/>
              <a:t>, as </a:t>
            </a:r>
            <a:r>
              <a:rPr lang="en-GB" b="1"/>
              <a:t>similar interventions could possibly be introduced for similar archetypes</a:t>
            </a:r>
            <a:endParaRPr b="1"/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00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GB"/>
              <a:t>Outline possible approaches to devise interventions</a:t>
            </a:r>
            <a:endParaRPr/>
          </a:p>
        </p:txBody>
      </p:sp>
      <p:sp>
        <p:nvSpPr>
          <p:cNvPr id="935" name="Google Shape;935;p143"/>
          <p:cNvSpPr txBox="1">
            <a:spLocks noGrp="1"/>
          </p:cNvSpPr>
          <p:nvPr>
            <p:ph type="title"/>
          </p:nvPr>
        </p:nvSpPr>
        <p:spPr>
          <a:xfrm>
            <a:off x="548640" y="360000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</a:pPr>
            <a:r>
              <a:rPr lang="en-GB" sz="3600"/>
              <a:t>Our Approach</a:t>
            </a:r>
            <a:endParaRPr sz="3600" b="0" i="0" u="none" strike="noStrike" cap="none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44"/>
          <p:cNvSpPr txBox="1">
            <a:spLocks noGrp="1"/>
          </p:cNvSpPr>
          <p:nvPr>
            <p:ph type="body" idx="1"/>
          </p:nvPr>
        </p:nvSpPr>
        <p:spPr>
          <a:xfrm>
            <a:off x="671687" y="4742355"/>
            <a:ext cx="55746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41" name="Google Shape;941;p144"/>
          <p:cNvSpPr txBox="1">
            <a:spLocks noGrp="1"/>
          </p:cNvSpPr>
          <p:nvPr>
            <p:ph type="body" idx="2"/>
          </p:nvPr>
        </p:nvSpPr>
        <p:spPr>
          <a:xfrm>
            <a:off x="671687" y="2108208"/>
            <a:ext cx="65565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-GB"/>
              <a:t>Characterising bus route travel patterns</a:t>
            </a:r>
            <a:endParaRPr sz="4300" b="0" i="0" u="none" strike="noStrike" cap="none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5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947" name="Google Shape;947;p145"/>
          <p:cNvSpPr txBox="1">
            <a:spLocks noGrp="1"/>
          </p:cNvSpPr>
          <p:nvPr>
            <p:ph type="body" idx="1"/>
          </p:nvPr>
        </p:nvSpPr>
        <p:spPr>
          <a:xfrm>
            <a:off x="603950" y="1440000"/>
            <a:ext cx="109188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Arial"/>
              <a:buChar char="•"/>
            </a:pPr>
            <a:r>
              <a:rPr lang="en-GB" sz="2400"/>
              <a:t>LTA staff had suggested that </a:t>
            </a:r>
            <a:r>
              <a:rPr lang="en-GB" sz="2400" b="1"/>
              <a:t>‘grouping’ services with similar characteristics may enable similar interventions to be rolled for groups of buses</a:t>
            </a:r>
            <a:endParaRPr sz="2400" b="1"/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Arial"/>
              <a:buChar char="•"/>
            </a:pPr>
            <a:r>
              <a:rPr lang="en-GB" sz="2400"/>
              <a:t>Project team has developed preliminary ‘archetypes’ of loop and non-loop services based</a:t>
            </a:r>
            <a:endParaRPr sz="2400"/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Arial"/>
              <a:buChar char="o"/>
            </a:pPr>
            <a:r>
              <a:rPr lang="en-GB" sz="1800"/>
              <a:t>K-Means clustering use to characterise passenger travel patterns along route</a:t>
            </a:r>
            <a:endParaRPr sz="1800"/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3585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48" name="Google Shape;948;p145"/>
          <p:cNvSpPr txBox="1">
            <a:spLocks noGrp="1"/>
          </p:cNvSpPr>
          <p:nvPr>
            <p:ph type="title"/>
          </p:nvPr>
        </p:nvSpPr>
        <p:spPr>
          <a:xfrm>
            <a:off x="603955" y="360000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</a:pPr>
            <a:r>
              <a:rPr lang="en-GB" sz="3600" dirty="0"/>
              <a:t>Identifying travel pattern archetypes</a:t>
            </a:r>
            <a:endParaRPr sz="3600" b="0" i="0" u="none" strike="noStrike" cap="none"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6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955" name="Google Shape;955;p146"/>
          <p:cNvSpPr txBox="1">
            <a:spLocks noGrp="1"/>
          </p:cNvSpPr>
          <p:nvPr>
            <p:ph type="title"/>
          </p:nvPr>
        </p:nvSpPr>
        <p:spPr>
          <a:xfrm>
            <a:off x="603955" y="360000"/>
            <a:ext cx="10918800" cy="67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Services’ travel patterns are generally unique, though there are weak clusters</a:t>
            </a:r>
            <a:endParaRPr sz="3600" dirty="0"/>
          </a:p>
        </p:txBody>
      </p:sp>
      <p:sp>
        <p:nvSpPr>
          <p:cNvPr id="956" name="Google Shape;956;p146"/>
          <p:cNvSpPr txBox="1"/>
          <p:nvPr/>
        </p:nvSpPr>
        <p:spPr>
          <a:xfrm>
            <a:off x="489653" y="1748205"/>
            <a:ext cx="5181473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Cluster </a:t>
            </a:r>
            <a:r>
              <a:rPr lang="en-GB" dirty="0" smtClean="0"/>
              <a:t>1 – Short trips near end of journey with alighting at end of trip  </a:t>
            </a:r>
            <a:endParaRPr dirty="0"/>
          </a:p>
        </p:txBody>
      </p:sp>
      <p:pic>
        <p:nvPicPr>
          <p:cNvPr id="957" name="Google Shape;957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98" y="2297461"/>
            <a:ext cx="2718000" cy="14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146"/>
          <p:cNvSpPr txBox="1"/>
          <p:nvPr/>
        </p:nvSpPr>
        <p:spPr>
          <a:xfrm>
            <a:off x="331398" y="2297461"/>
            <a:ext cx="1504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Service 3 Direction 1 </a:t>
            </a:r>
            <a:endParaRPr sz="1000" dirty="0"/>
          </a:p>
        </p:txBody>
      </p:sp>
      <p:pic>
        <p:nvPicPr>
          <p:cNvPr id="959" name="Google Shape;959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473" y="2297461"/>
            <a:ext cx="2718000" cy="14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46"/>
          <p:cNvSpPr txBox="1"/>
          <p:nvPr/>
        </p:nvSpPr>
        <p:spPr>
          <a:xfrm>
            <a:off x="3117232" y="2297461"/>
            <a:ext cx="1504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Service 12 Direction 0 </a:t>
            </a:r>
            <a:endParaRPr sz="1000" dirty="0"/>
          </a:p>
        </p:txBody>
      </p:sp>
      <p:sp>
        <p:nvSpPr>
          <p:cNvPr id="961" name="Google Shape;961;p146"/>
          <p:cNvSpPr txBox="1"/>
          <p:nvPr/>
        </p:nvSpPr>
        <p:spPr>
          <a:xfrm>
            <a:off x="489654" y="3905873"/>
            <a:ext cx="5181472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Cluster </a:t>
            </a:r>
            <a:r>
              <a:rPr lang="en-GB" dirty="0" smtClean="0"/>
              <a:t>2 – Short trips near start of journey with boarding at start of trip </a:t>
            </a:r>
            <a:endParaRPr dirty="0"/>
          </a:p>
        </p:txBody>
      </p:sp>
      <p:pic>
        <p:nvPicPr>
          <p:cNvPr id="962" name="Google Shape;962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398" y="4434276"/>
            <a:ext cx="2718000" cy="14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46"/>
          <p:cNvSpPr txBox="1"/>
          <p:nvPr/>
        </p:nvSpPr>
        <p:spPr>
          <a:xfrm>
            <a:off x="331398" y="4434276"/>
            <a:ext cx="1504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8 Direction 0 </a:t>
            </a:r>
            <a:endParaRPr sz="1000"/>
          </a:p>
        </p:txBody>
      </p:sp>
      <p:pic>
        <p:nvPicPr>
          <p:cNvPr id="964" name="Google Shape;964;p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9473" y="4434276"/>
            <a:ext cx="2718000" cy="14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46"/>
          <p:cNvSpPr txBox="1"/>
          <p:nvPr/>
        </p:nvSpPr>
        <p:spPr>
          <a:xfrm>
            <a:off x="3117232" y="4434276"/>
            <a:ext cx="1504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Service 10 Direction 1 </a:t>
            </a:r>
            <a:endParaRPr sz="1000" dirty="0"/>
          </a:p>
        </p:txBody>
      </p:sp>
      <p:sp>
        <p:nvSpPr>
          <p:cNvPr id="966" name="Google Shape;966;p146"/>
          <p:cNvSpPr txBox="1"/>
          <p:nvPr/>
        </p:nvSpPr>
        <p:spPr>
          <a:xfrm>
            <a:off x="6261285" y="1748205"/>
            <a:ext cx="5261469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Cluster </a:t>
            </a:r>
            <a:r>
              <a:rPr lang="en-GB" dirty="0" smtClean="0"/>
              <a:t>3 – Trips originate from start of journey   </a:t>
            </a:r>
            <a:endParaRPr dirty="0"/>
          </a:p>
        </p:txBody>
      </p:sp>
      <p:sp>
        <p:nvSpPr>
          <p:cNvPr id="967" name="Google Shape;967;p146"/>
          <p:cNvSpPr txBox="1"/>
          <p:nvPr/>
        </p:nvSpPr>
        <p:spPr>
          <a:xfrm>
            <a:off x="6261285" y="3905873"/>
            <a:ext cx="5339587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Cluster </a:t>
            </a:r>
            <a:r>
              <a:rPr lang="en-GB" dirty="0" smtClean="0"/>
              <a:t>4 – Short trips near end of return loop </a:t>
            </a:r>
            <a:endParaRPr dirty="0"/>
          </a:p>
        </p:txBody>
      </p:sp>
      <p:pic>
        <p:nvPicPr>
          <p:cNvPr id="968" name="Google Shape;968;p1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8063" y="2297461"/>
            <a:ext cx="2718000" cy="14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46"/>
          <p:cNvSpPr txBox="1"/>
          <p:nvPr/>
        </p:nvSpPr>
        <p:spPr>
          <a:xfrm>
            <a:off x="6128063" y="2297461"/>
            <a:ext cx="8121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34 </a:t>
            </a:r>
            <a:endParaRPr sz="1000"/>
          </a:p>
        </p:txBody>
      </p:sp>
      <p:pic>
        <p:nvPicPr>
          <p:cNvPr id="970" name="Google Shape;970;p1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99113" y="2297461"/>
            <a:ext cx="2718000" cy="14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46"/>
          <p:cNvSpPr txBox="1"/>
          <p:nvPr/>
        </p:nvSpPr>
        <p:spPr>
          <a:xfrm>
            <a:off x="9099110" y="2297461"/>
            <a:ext cx="8121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Service 78 </a:t>
            </a:r>
            <a:endParaRPr sz="1000"/>
          </a:p>
        </p:txBody>
      </p:sp>
      <p:pic>
        <p:nvPicPr>
          <p:cNvPr id="972" name="Google Shape;972;p1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28063" y="4434276"/>
            <a:ext cx="2718000" cy="14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46"/>
          <p:cNvSpPr txBox="1"/>
          <p:nvPr/>
        </p:nvSpPr>
        <p:spPr>
          <a:xfrm>
            <a:off x="6128063" y="4434276"/>
            <a:ext cx="8121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Service 29 </a:t>
            </a:r>
            <a:endParaRPr sz="1000" dirty="0"/>
          </a:p>
        </p:txBody>
      </p:sp>
      <p:pic>
        <p:nvPicPr>
          <p:cNvPr id="974" name="Google Shape;974;p1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099110" y="4434276"/>
            <a:ext cx="2718000" cy="14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46"/>
          <p:cNvSpPr txBox="1"/>
          <p:nvPr/>
        </p:nvSpPr>
        <p:spPr>
          <a:xfrm>
            <a:off x="9099110" y="4434276"/>
            <a:ext cx="8121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Service 60 </a:t>
            </a:r>
            <a:endParaRPr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47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981" name="Google Shape;981;p147"/>
          <p:cNvSpPr txBox="1">
            <a:spLocks noGrp="1"/>
          </p:cNvSpPr>
          <p:nvPr>
            <p:ph type="body" idx="1"/>
          </p:nvPr>
        </p:nvSpPr>
        <p:spPr>
          <a:xfrm>
            <a:off x="603950" y="1440000"/>
            <a:ext cx="113838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Arial"/>
              <a:buChar char="•"/>
            </a:pPr>
            <a:r>
              <a:rPr lang="en-GB" sz="2400"/>
              <a:t>Our view is that travel pattern archetypes are </a:t>
            </a:r>
            <a:r>
              <a:rPr lang="en-GB" sz="2400" b="1"/>
              <a:t>unlikely to be useful</a:t>
            </a:r>
            <a:r>
              <a:rPr lang="en-GB" sz="2400"/>
              <a:t> and </a:t>
            </a:r>
            <a:r>
              <a:rPr lang="en-GB" sz="2400" b="1"/>
              <a:t>should not be the basis for introducing interventions</a:t>
            </a:r>
            <a:endParaRPr sz="2400" b="1" i="0" u="none" strike="noStrike" cap="none">
              <a:solidFill>
                <a:srgbClr val="53585F"/>
              </a:solidFill>
            </a:endParaRPr>
          </a:p>
        </p:txBody>
      </p:sp>
      <p:sp>
        <p:nvSpPr>
          <p:cNvPr id="982" name="Google Shape;982;p147"/>
          <p:cNvSpPr txBox="1">
            <a:spLocks noGrp="1"/>
          </p:cNvSpPr>
          <p:nvPr>
            <p:ph type="title"/>
          </p:nvPr>
        </p:nvSpPr>
        <p:spPr>
          <a:xfrm>
            <a:off x="603955" y="360000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</a:pPr>
            <a:r>
              <a:rPr lang="en-GB" sz="3600" dirty="0"/>
              <a:t>Identifying travel pattern archetypes</a:t>
            </a:r>
            <a:endParaRPr sz="3600" b="0" i="0" u="none" strike="noStrike" cap="none" dirty="0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aphicFrame>
        <p:nvGraphicFramePr>
          <p:cNvPr id="983" name="Google Shape;983;p147"/>
          <p:cNvGraphicFramePr/>
          <p:nvPr>
            <p:extLst>
              <p:ext uri="{D42A27DB-BD31-4B8C-83A1-F6EECF244321}">
                <p14:modId xmlns:p14="http://schemas.microsoft.com/office/powerpoint/2010/main" val="458131441"/>
              </p:ext>
            </p:extLst>
          </p:nvPr>
        </p:nvGraphicFramePr>
        <p:xfrm>
          <a:off x="856715" y="2521334"/>
          <a:ext cx="5389300" cy="3766750"/>
        </p:xfrm>
        <a:graphic>
          <a:graphicData uri="http://schemas.openxmlformats.org/drawingml/2006/table">
            <a:tbl>
              <a:tblPr firstRow="1" bandRow="1">
                <a:noFill/>
                <a:tableStyleId>{69BE7C0E-C776-47F2-86D6-ED7BA3698D7E}</a:tableStyleId>
              </a:tblPr>
              <a:tblGrid>
                <a:gridCol w="53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</a:t>
                      </a:r>
                      <a:r>
                        <a:rPr lang="en-GB" sz="1800" u="none" strike="noStrike" cap="none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ominant clusters </a:t>
                      </a:r>
                      <a:r>
                        <a:rPr lang="en-GB" sz="1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(</a:t>
                      </a:r>
                      <a:r>
                        <a:rPr lang="en-GB" sz="1800" u="none" strike="noStrike" cap="none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non-loop)</a:t>
                      </a:r>
                      <a:endParaRPr sz="1800" u="none" strike="noStrike" cap="none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3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Trips </a:t>
                      </a:r>
                      <a:r>
                        <a:rPr lang="en-GB" sz="1800" b="1" dirty="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originate from start of journey</a:t>
                      </a:r>
                      <a:endParaRPr sz="1800" b="1" u="none" strike="noStrike" cap="none" dirty="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8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</a:t>
                      </a:r>
                      <a:r>
                        <a:rPr lang="en-GB" sz="1800" b="1" u="none" strike="noStrike" cap="none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hort trips </a:t>
                      </a:r>
                      <a:r>
                        <a:rPr lang="en-GB" sz="18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near start</a:t>
                      </a:r>
                      <a:r>
                        <a:rPr lang="en-GB" sz="1800" u="none" strike="noStrike" cap="none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of journey</a:t>
                      </a:r>
                      <a:endParaRPr sz="1800" b="1" u="none" strike="noStrike" cap="none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8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</a:t>
                      </a:r>
                      <a:r>
                        <a:rPr lang="en-GB" sz="1800" b="1" u="none" strike="noStrike" cap="none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hort trips </a:t>
                      </a:r>
                      <a:r>
                        <a:rPr lang="en-GB" sz="18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near middle</a:t>
                      </a:r>
                      <a:r>
                        <a:rPr lang="en-GB" sz="1800" u="none" strike="noStrike" cap="none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of journey</a:t>
                      </a:r>
                      <a:endParaRPr sz="1800" b="1" u="none" strike="noStrike" cap="none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3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GB" sz="18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Medium length trips in second half</a:t>
                      </a:r>
                      <a:r>
                        <a:rPr lang="en-GB" sz="1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of journey</a:t>
                      </a:r>
                      <a:endParaRPr sz="180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83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GB" sz="1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Commuters </a:t>
                      </a:r>
                      <a:r>
                        <a:rPr lang="en-GB" sz="18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alight towards end of journey</a:t>
                      </a:r>
                      <a:endParaRPr sz="1800" b="1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83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Short trips near end</a:t>
                      </a:r>
                      <a:r>
                        <a:rPr lang="en-GB" sz="1800" dirty="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of journey</a:t>
                      </a:r>
                      <a:endParaRPr sz="1800" dirty="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84" name="Google Shape;984;p147"/>
          <p:cNvGraphicFramePr/>
          <p:nvPr>
            <p:extLst>
              <p:ext uri="{D42A27DB-BD31-4B8C-83A1-F6EECF244321}">
                <p14:modId xmlns:p14="http://schemas.microsoft.com/office/powerpoint/2010/main" val="3320475362"/>
              </p:ext>
            </p:extLst>
          </p:nvPr>
        </p:nvGraphicFramePr>
        <p:xfrm>
          <a:off x="6452204" y="2521234"/>
          <a:ext cx="5218800" cy="3766850"/>
        </p:xfrm>
        <a:graphic>
          <a:graphicData uri="http://schemas.openxmlformats.org/drawingml/2006/table">
            <a:tbl>
              <a:tblPr firstRow="1" bandRow="1">
                <a:noFill/>
                <a:tableStyleId>{69BE7C0E-C776-47F2-86D6-ED7BA3698D7E}</a:tableStyleId>
              </a:tblPr>
              <a:tblGrid>
                <a:gridCol w="521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75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Dominant clusters (loop)</a:t>
                      </a:r>
                      <a:endParaRPr sz="1800" dirty="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54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</a:t>
                      </a:r>
                      <a:r>
                        <a:rPr lang="en-GB" sz="1800" u="none" strike="noStrike" cap="none" dirty="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rips </a:t>
                      </a:r>
                      <a:r>
                        <a:rPr lang="en-GB" sz="1800" b="1" u="none" strike="noStrike" cap="none" dirty="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originat</a:t>
                      </a:r>
                      <a:r>
                        <a:rPr lang="en-GB" sz="1800" b="1" dirty="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e</a:t>
                      </a:r>
                      <a:r>
                        <a:rPr lang="en-GB" sz="1800" b="1" u="none" strike="noStrike" cap="none" dirty="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from </a:t>
                      </a:r>
                      <a:r>
                        <a:rPr lang="en-GB" sz="1800" b="1" dirty="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start</a:t>
                      </a:r>
                      <a:r>
                        <a:rPr lang="en-GB" sz="1800" b="1" u="none" strike="noStrike" cap="none" dirty="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of journey</a:t>
                      </a:r>
                      <a:endParaRPr sz="1800" b="1" u="none" strike="noStrike" cap="none" dirty="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546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GB" sz="18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Short trips in first half of outbound</a:t>
                      </a:r>
                      <a:r>
                        <a:rPr lang="en-GB" sz="1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loop</a:t>
                      </a:r>
                      <a:endParaRPr sz="1800" b="1" u="none" strike="noStrike" cap="none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54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Short trips </a:t>
                      </a:r>
                      <a:r>
                        <a:rPr lang="en-GB" sz="18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near middle of outbound loop</a:t>
                      </a:r>
                      <a:endParaRPr sz="1800" b="1" u="none" strike="noStrike" cap="none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6546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8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Short trips near start of return loop</a:t>
                      </a:r>
                      <a:endParaRPr sz="1800" b="1" u="none" strike="noStrike" cap="none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654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Short trips in </a:t>
                      </a:r>
                      <a:r>
                        <a:rPr lang="en-GB" sz="18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first half of return</a:t>
                      </a:r>
                      <a:r>
                        <a:rPr lang="en-GB" sz="180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loop</a:t>
                      </a:r>
                      <a:endParaRPr sz="1800" u="none" strike="noStrike" cap="none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654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Short trips near end of return loop</a:t>
                      </a:r>
                      <a:endParaRPr sz="1800" u="none" strike="noStrike" cap="none" dirty="0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48"/>
          <p:cNvSpPr txBox="1">
            <a:spLocks noGrp="1"/>
          </p:cNvSpPr>
          <p:nvPr>
            <p:ph type="sldNum" idx="12"/>
          </p:nvPr>
        </p:nvSpPr>
        <p:spPr>
          <a:xfrm>
            <a:off x="603955" y="6477172"/>
            <a:ext cx="392100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500" tIns="38225" rIns="76500" bIns="382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Lucida Sans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990" name="Google Shape;990;p148"/>
          <p:cNvSpPr txBox="1">
            <a:spLocks noGrp="1"/>
          </p:cNvSpPr>
          <p:nvPr>
            <p:ph type="body" idx="1"/>
          </p:nvPr>
        </p:nvSpPr>
        <p:spPr>
          <a:xfrm>
            <a:off x="603950" y="1800000"/>
            <a:ext cx="54255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Arial"/>
              <a:buChar char="•"/>
            </a:pPr>
            <a:r>
              <a:rPr lang="en-GB" sz="2400"/>
              <a:t>Improving utilisation (i.e. # pax divided by capacity) would </a:t>
            </a:r>
            <a:r>
              <a:rPr lang="en-GB" sz="2400" b="1"/>
              <a:t>optimise use of buses</a:t>
            </a:r>
            <a:endParaRPr sz="24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Arial"/>
              <a:buChar char="•"/>
            </a:pPr>
            <a:r>
              <a:rPr lang="en-GB" sz="2400" b="1"/>
              <a:t>Prototype dashboard has been developed</a:t>
            </a:r>
            <a:r>
              <a:rPr lang="en-GB" sz="2400"/>
              <a:t> to show which services are under/over utilised:</a:t>
            </a:r>
            <a:endParaRPr sz="2400"/>
          </a:p>
          <a:p>
            <a:pPr marL="914400" marR="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Courier New"/>
              <a:buChar char="o"/>
            </a:pPr>
            <a:r>
              <a:rPr lang="en-GB" sz="1800"/>
              <a:t>Thresholds can be set by user</a:t>
            </a:r>
            <a:endParaRPr sz="1800"/>
          </a:p>
          <a:p>
            <a:pPr marL="914400" marR="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Courier New"/>
              <a:buChar char="o"/>
            </a:pPr>
            <a:r>
              <a:rPr lang="en-GB" sz="1800"/>
              <a:t>Demo</a:t>
            </a:r>
            <a:endParaRPr sz="1800"/>
          </a:p>
          <a:p>
            <a:pPr marL="9144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95"/>
          </a:p>
        </p:txBody>
      </p:sp>
      <p:sp>
        <p:nvSpPr>
          <p:cNvPr id="991" name="Google Shape;991;p148"/>
          <p:cNvSpPr txBox="1">
            <a:spLocks noGrp="1"/>
          </p:cNvSpPr>
          <p:nvPr>
            <p:ph type="title"/>
          </p:nvPr>
        </p:nvSpPr>
        <p:spPr>
          <a:xfrm>
            <a:off x="603955" y="360000"/>
            <a:ext cx="10918800" cy="6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ssistant"/>
              <a:buNone/>
            </a:pPr>
            <a:r>
              <a:rPr lang="en-GB" sz="3600"/>
              <a:t>Characterising bus services by utilisation % during AM peak</a:t>
            </a:r>
            <a:endParaRPr sz="3600" b="0" i="0" u="none" strike="noStrike" cap="none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92" name="Google Shape;992;p148"/>
          <p:cNvSpPr txBox="1"/>
          <p:nvPr/>
        </p:nvSpPr>
        <p:spPr>
          <a:xfrm>
            <a:off x="7353350" y="2497375"/>
            <a:ext cx="3607200" cy="2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3" name="Google Shape;993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950" y="2117223"/>
            <a:ext cx="5976250" cy="3360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ll Colours">
  <a:themeElements>
    <a:clrScheme name="GovTech">
      <a:dk1>
        <a:srgbClr val="000000"/>
      </a:dk1>
      <a:lt1>
        <a:srgbClr val="FFFFFF"/>
      </a:lt1>
      <a:dk2>
        <a:srgbClr val="53585F"/>
      </a:dk2>
      <a:lt2>
        <a:srgbClr val="A6A6A6"/>
      </a:lt2>
      <a:accent1>
        <a:srgbClr val="A7C539"/>
      </a:accent1>
      <a:accent2>
        <a:srgbClr val="00984E"/>
      </a:accent2>
      <a:accent3>
        <a:srgbClr val="00C0F3"/>
      </a:accent3>
      <a:accent4>
        <a:srgbClr val="0061AF"/>
      </a:accent4>
      <a:accent5>
        <a:srgbClr val="B41E8E"/>
      </a:accent5>
      <a:accent6>
        <a:srgbClr val="F4792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ll Colours">
  <a:themeElements>
    <a:clrScheme name="GovTech">
      <a:dk1>
        <a:srgbClr val="000000"/>
      </a:dk1>
      <a:lt1>
        <a:srgbClr val="FFFFFF"/>
      </a:lt1>
      <a:dk2>
        <a:srgbClr val="53585F"/>
      </a:dk2>
      <a:lt2>
        <a:srgbClr val="A6A6A6"/>
      </a:lt2>
      <a:accent1>
        <a:srgbClr val="A7C539"/>
      </a:accent1>
      <a:accent2>
        <a:srgbClr val="00984E"/>
      </a:accent2>
      <a:accent3>
        <a:srgbClr val="00C0F3"/>
      </a:accent3>
      <a:accent4>
        <a:srgbClr val="0061AF"/>
      </a:accent4>
      <a:accent5>
        <a:srgbClr val="B41E8E"/>
      </a:accent5>
      <a:accent6>
        <a:srgbClr val="F4792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1235</Words>
  <Application>Microsoft Office PowerPoint</Application>
  <PresentationFormat>Widescreen</PresentationFormat>
  <Paragraphs>155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Lucida Sans</vt:lpstr>
      <vt:lpstr>Courier New</vt:lpstr>
      <vt:lpstr>Assistant</vt:lpstr>
      <vt:lpstr>Abel</vt:lpstr>
      <vt:lpstr>Arimo</vt:lpstr>
      <vt:lpstr>All Colours</vt:lpstr>
      <vt:lpstr>All Colours</vt:lpstr>
      <vt:lpstr>Update on Bus Route Optimisation Project</vt:lpstr>
      <vt:lpstr>Objectives</vt:lpstr>
      <vt:lpstr>Background</vt:lpstr>
      <vt:lpstr>Our Approach</vt:lpstr>
      <vt:lpstr>PowerPoint Presentation</vt:lpstr>
      <vt:lpstr>Identifying travel pattern archetypes</vt:lpstr>
      <vt:lpstr>Services’ travel patterns are generally unique, though there are weak clusters</vt:lpstr>
      <vt:lpstr>Identifying travel pattern archetypes</vt:lpstr>
      <vt:lpstr>Characterising bus services by utilisation % during AM peak</vt:lpstr>
      <vt:lpstr>Characterising services by how circuitous they are</vt:lpstr>
      <vt:lpstr>Identifying services with significant detours and no. of commuters</vt:lpstr>
      <vt:lpstr>‘Dominant’ travel patterns can also be used to characterise bus service</vt:lpstr>
      <vt:lpstr>‘Dominant’ travel patterns can also be used to characterise bus service </vt:lpstr>
      <vt:lpstr>‘Dominant’ travel patterns can also be used to characterise bus service </vt:lpstr>
      <vt:lpstr>PowerPoint Presentation</vt:lpstr>
      <vt:lpstr>Example I: Riders of service 172 see long detour</vt:lpstr>
      <vt:lpstr>Example I: A direct service between CCK and Jurong West would reduce detour for most riders of service 172 </vt:lpstr>
      <vt:lpstr>Example II: A more direct route between Woodlands Interchange and Sembawang would similarly reduce detour for 856 riders</vt:lpstr>
      <vt:lpstr>Example II: A more direct route between Woodlands Interchange and Sembawang would similarly reduce detour for 856 riders</vt:lpstr>
      <vt:lpstr>PowerPoint Presentation</vt:lpstr>
      <vt:lpstr>Example III: Introducing short-loop service for bus 74 to reduce headway</vt:lpstr>
      <vt:lpstr>Example III: Introducing short-loop service for bus 74 to reduce headway</vt:lpstr>
      <vt:lpstr>For discussion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on Bus Route Optimisation Project</dc:title>
  <dc:creator>Andrew TAN (GOVTECH)</dc:creator>
  <cp:lastModifiedBy>William TEO (GOVTECH)</cp:lastModifiedBy>
  <cp:revision>7</cp:revision>
  <dcterms:modified xsi:type="dcterms:W3CDTF">2018-07-30T02:03:06Z</dcterms:modified>
</cp:coreProperties>
</file>